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227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E88-77A3-47D9-AEA6-9010795B142F}" type="datetimeFigureOut">
              <a:rPr lang="en-US" smtClean="0"/>
              <a:pPr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C4F2B-CFDD-4226-B1E4-A44DC18E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E88-77A3-47D9-AEA6-9010795B142F}" type="datetimeFigureOut">
              <a:rPr lang="en-US" smtClean="0"/>
              <a:pPr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C4F2B-CFDD-4226-B1E4-A44DC18E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E88-77A3-47D9-AEA6-9010795B142F}" type="datetimeFigureOut">
              <a:rPr lang="en-US" smtClean="0"/>
              <a:pPr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C4F2B-CFDD-4226-B1E4-A44DC18E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E88-77A3-47D9-AEA6-9010795B142F}" type="datetimeFigureOut">
              <a:rPr lang="en-US" smtClean="0"/>
              <a:pPr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C4F2B-CFDD-4226-B1E4-A44DC18E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E88-77A3-47D9-AEA6-9010795B142F}" type="datetimeFigureOut">
              <a:rPr lang="en-US" smtClean="0"/>
              <a:pPr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C4F2B-CFDD-4226-B1E4-A44DC18E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E88-77A3-47D9-AEA6-9010795B142F}" type="datetimeFigureOut">
              <a:rPr lang="en-US" smtClean="0"/>
              <a:pPr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C4F2B-CFDD-4226-B1E4-A44DC18E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E88-77A3-47D9-AEA6-9010795B142F}" type="datetimeFigureOut">
              <a:rPr lang="en-US" smtClean="0"/>
              <a:pPr/>
              <a:t>11/27/2021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C4F2B-CFDD-4226-B1E4-A44DC18E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E88-77A3-47D9-AEA6-9010795B142F}" type="datetimeFigureOut">
              <a:rPr lang="en-US" smtClean="0"/>
              <a:pPr/>
              <a:t>11/27/2021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C4F2B-CFDD-4226-B1E4-A44DC18E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E88-77A3-47D9-AEA6-9010795B142F}" type="datetimeFigureOut">
              <a:rPr lang="en-US" smtClean="0"/>
              <a:pPr/>
              <a:t>11/27/2021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C4F2B-CFDD-4226-B1E4-A44DC18E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E88-77A3-47D9-AEA6-9010795B142F}" type="datetimeFigureOut">
              <a:rPr lang="en-US" smtClean="0"/>
              <a:pPr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C4F2B-CFDD-4226-B1E4-A44DC18E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E88-77A3-47D9-AEA6-9010795B142F}" type="datetimeFigureOut">
              <a:rPr lang="en-US" smtClean="0"/>
              <a:pPr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C4F2B-CFDD-4226-B1E4-A44DC18E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3E88-77A3-47D9-AEA6-9010795B142F}" type="datetimeFigureOut">
              <a:rPr lang="en-US" smtClean="0"/>
              <a:pPr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C4F2B-CFDD-4226-B1E4-A44DC18E8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 Online Final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Tentative Outline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329" y="274638"/>
            <a:ext cx="8229600" cy="457199"/>
          </a:xfrm>
        </p:spPr>
        <p:txBody>
          <a:bodyPr>
            <a:noAutofit/>
          </a:bodyPr>
          <a:lstStyle/>
          <a:p>
            <a:r>
              <a:rPr lang="en-US" sz="3600" dirty="0"/>
              <a:t>High level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6689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You will need to use Excel a lot</a:t>
            </a:r>
          </a:p>
          <a:p>
            <a:pPr lvl="1"/>
            <a:r>
              <a:rPr lang="en-US" dirty="0"/>
              <a:t>You will be given a lot of problems that require Excel to answer such as binomial probability, t-test, etc.  </a:t>
            </a:r>
          </a:p>
          <a:p>
            <a:pPr lvl="1"/>
            <a:r>
              <a:rPr lang="en-US" dirty="0"/>
              <a:t>I will send you examples in a PDF to help you prepare.</a:t>
            </a:r>
          </a:p>
          <a:p>
            <a:pPr lvl="1"/>
            <a:r>
              <a:rPr lang="en-US" dirty="0"/>
              <a:t>Also, I will send example excel file for entering answers.</a:t>
            </a:r>
          </a:p>
          <a:p>
            <a:r>
              <a:rPr lang="en-US" dirty="0"/>
              <a:t>You will also have to be able to make graphs in Excel.</a:t>
            </a:r>
          </a:p>
          <a:p>
            <a:r>
              <a:rPr lang="en-US" dirty="0"/>
              <a:t>There will also be a section on selecting the appropriate test to do.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34082"/>
          </a:xfrm>
        </p:spPr>
        <p:txBody>
          <a:bodyPr>
            <a:noAutofit/>
          </a:bodyPr>
          <a:lstStyle/>
          <a:p>
            <a:r>
              <a:rPr lang="en-US" sz="2800" dirty="0"/>
              <a:t>What to do when – Select the most appropriate test.</a:t>
            </a:r>
            <a:endParaRPr lang="th-TH" sz="2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One sample t-test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Paired t-test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Two-sample t-test (independent samples)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Binomial test of one proportion (z-approximation)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Test of two proportions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Chi-square test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ANOVA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GLM and correlation</a:t>
            </a:r>
          </a:p>
        </p:txBody>
      </p:sp>
    </p:spTree>
    <p:extLst>
      <p:ext uri="{BB962C8B-B14F-4D97-AF65-F5344CB8AC3E}">
        <p14:creationId xmlns:p14="http://schemas.microsoft.com/office/powerpoint/2010/main" val="3899412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Which Test Is Best?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371600"/>
            <a:ext cx="88204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Are managers on average taller than 180cm?  You randomly sample 100 managers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Are less than 50% of the managers women?  You sample 100 managers.  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Is there a relationship between gender and level in the company (staff, manager, sales)? 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 male and female managers have the same height on average?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31868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Which Test Is Best?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371600"/>
            <a:ext cx="88204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Are managers on average taller than 180cm?  You randomly sample 100 managers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2400" dirty="0"/>
              <a:t>One-sample t-test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Are less than 50% of the managers women?  You sample 100 managers.  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2400" dirty="0"/>
              <a:t>Binomial test – 1-proportion test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Is there a relationship between gender and level in the company (staff, manager, sales)? 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2400" dirty="0"/>
              <a:t>Chi-squared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 male and female managers have the same height on average?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2400" dirty="0"/>
              <a:t>Two-sample t-test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32800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95536" y="0"/>
            <a:ext cx="8229600" cy="63408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/>
              <a:t>Which Test Is Best?</a:t>
            </a:r>
            <a:endParaRPr lang="th-TH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92696"/>
            <a:ext cx="91440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You know minutes used and you want create an equation to predict minutes used using, gender income and location. 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Is there a difference in average height for different levels in the company (staff, manager, sales)? 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Are there more women than men in Bangkok – you take a random sample of 500 people in Bangkok. 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Are husbands on average older than their wives?  You sample 100 married people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93425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95536" y="0"/>
            <a:ext cx="8229600" cy="63408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/>
              <a:t>Which Test Is Best?</a:t>
            </a:r>
            <a:endParaRPr lang="th-TH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92696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You know minutes used and you want create an equation to predict minutes used using, gender income and location. 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2400" dirty="0"/>
              <a:t>GLM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Is there a difference in average height for different levels in the company (staff, manager, sales)? 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2400" dirty="0"/>
              <a:t>ANOVA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Are there more women than men in Bangkok – you take a random sample of 500 people in Bangkok. 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en-US" sz="2400" dirty="0"/>
              <a:t>Binomial 1-proportion z-test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Are husbands on average older than their wives?  You sample 100 married people</a:t>
            </a:r>
            <a:r>
              <a:rPr lang="en-US" sz="2800" dirty="0"/>
              <a:t>. 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/>
              <a:t>Paired t-test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58012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95536" y="0"/>
            <a:ext cx="8229600" cy="63408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/>
              <a:t>Which Test Is Best?</a:t>
            </a:r>
            <a:endParaRPr lang="th-TH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92696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On average do men have a higher salary more than women?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 different religions (Christian, Buddhist, Jewish) have different positions (staff, manager, analyst) ?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Do different religions (Christian, Buddhist, Jewish) have different average salaries?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Do different positions (staff, manager, analyst) have different average salaries?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Understanding salary as a function of work experience, level of education, height.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6320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95536" y="0"/>
            <a:ext cx="8229600" cy="63408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/>
              <a:t>Which Test Is Best?</a:t>
            </a:r>
            <a:endParaRPr lang="th-TH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92696"/>
            <a:ext cx="91440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On average do men have a higher salary more than women?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400" dirty="0"/>
              <a:t>Two-sample t-test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 different religions (Christian, Buddhist, Jewish) have different positions (staff, manager, analyst) ?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400" dirty="0"/>
              <a:t>Chi-squared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Do different religions (Christian, Buddhist, Jewish) have different average salaries?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800" dirty="0"/>
              <a:t>ANOVA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Do different positions (staff, manager, analyst) have different average salaries?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800" dirty="0"/>
              <a:t>ANOVA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Understanding salary as a function of work experience, level of education, height.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800"/>
              <a:t>GLM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41667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607</Words>
  <Application>Microsoft Office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For Online Final</vt:lpstr>
      <vt:lpstr>High level content</vt:lpstr>
      <vt:lpstr>What to do when – Select the most appropriate test.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Final</dc:title>
  <dc:creator>User1025</dc:creator>
  <cp:lastModifiedBy>Arthur Dryver</cp:lastModifiedBy>
  <cp:revision>35</cp:revision>
  <dcterms:created xsi:type="dcterms:W3CDTF">2013-04-24T02:55:26Z</dcterms:created>
  <dcterms:modified xsi:type="dcterms:W3CDTF">2021-11-27T11:15:37Z</dcterms:modified>
</cp:coreProperties>
</file>