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sldIdLst>
    <p:sldId id="256" r:id="rId2"/>
    <p:sldId id="444" r:id="rId3"/>
    <p:sldId id="298" r:id="rId4"/>
    <p:sldId id="414" r:id="rId5"/>
    <p:sldId id="344" r:id="rId6"/>
    <p:sldId id="415" r:id="rId7"/>
    <p:sldId id="345" r:id="rId8"/>
    <p:sldId id="346" r:id="rId9"/>
    <p:sldId id="347" r:id="rId10"/>
    <p:sldId id="348" r:id="rId11"/>
    <p:sldId id="349" r:id="rId12"/>
    <p:sldId id="350" r:id="rId13"/>
    <p:sldId id="351" r:id="rId14"/>
    <p:sldId id="352" r:id="rId15"/>
    <p:sldId id="447" r:id="rId16"/>
    <p:sldId id="448" r:id="rId17"/>
    <p:sldId id="417" r:id="rId18"/>
    <p:sldId id="424" r:id="rId19"/>
    <p:sldId id="425" r:id="rId20"/>
    <p:sldId id="373" r:id="rId21"/>
    <p:sldId id="374" r:id="rId22"/>
    <p:sldId id="375" r:id="rId23"/>
    <p:sldId id="376" r:id="rId24"/>
    <p:sldId id="377" r:id="rId25"/>
    <p:sldId id="378" r:id="rId26"/>
    <p:sldId id="379" r:id="rId27"/>
    <p:sldId id="380" r:id="rId28"/>
    <p:sldId id="427" r:id="rId29"/>
    <p:sldId id="428" r:id="rId30"/>
    <p:sldId id="429" r:id="rId31"/>
    <p:sldId id="439" r:id="rId32"/>
    <p:sldId id="430" r:id="rId33"/>
    <p:sldId id="431" r:id="rId34"/>
    <p:sldId id="433" r:id="rId35"/>
    <p:sldId id="434" r:id="rId36"/>
    <p:sldId id="435" r:id="rId37"/>
    <p:sldId id="436" r:id="rId38"/>
    <p:sldId id="432" r:id="rId39"/>
    <p:sldId id="437" r:id="rId40"/>
    <p:sldId id="438" r:id="rId41"/>
    <p:sldId id="381" r:id="rId42"/>
    <p:sldId id="453" r:id="rId43"/>
    <p:sldId id="452" r:id="rId44"/>
    <p:sldId id="449" r:id="rId45"/>
    <p:sldId id="450" r:id="rId46"/>
    <p:sldId id="372" r:id="rId47"/>
    <p:sldId id="370" r:id="rId48"/>
    <p:sldId id="371" r:id="rId49"/>
    <p:sldId id="353" r:id="rId50"/>
    <p:sldId id="354" r:id="rId51"/>
    <p:sldId id="45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p:cViewPr varScale="1">
        <p:scale>
          <a:sx n="121" d="100"/>
          <a:sy n="121" d="100"/>
        </p:scale>
        <p:origin x="1680"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0.274"/>
    </inkml:context>
    <inkml:brush xml:id="br0">
      <inkml:brushProperty name="width" value="0.05" units="cm"/>
      <inkml:brushProperty name="height" value="0.05" units="cm"/>
    </inkml:brush>
  </inkml:definitions>
  <inkml:trace contextRef="#ctx0" brushRef="#br0">1546 78 1272,'0'0'8502,"-43"0"-3950,37-1-4550,-1 0-1,1 0 1,0 0 0,0-1 0,0 0 0,0 0 0,1-1 0,-11-5 0,-20-8-178,4 6-109,0 1-1,-1 2 1,0 1 0,0 2 0,0 1-1,-1 2 1,1 1 0,-57 7-1,47 0 90,0 1-1,1 3 0,0 1 0,1 2 1,0 2-1,-47 25 0,35-12-14,2 3 0,-91 73 0,118-85 194,2 1-1,0 1 1,1 1-1,1 1 1,2 1 0,0 0-1,-22 43 1,35-58 22,1 1-1,0-1 1,1 1 0,0-1-1,0 1 1,1 0 0,1 0 0,0 0-1,0 0 1,1 1 0,0-1-1,1 0 1,0 0 0,1 0-1,0 0 1,1 0 0,1-1 0,-1 1-1,1-1 1,1 0 0,0 0-1,1 0 1,-1-1 0,12 14-1,7 3 110,2-1-1,0-1 1,60 41-1,100 47 340,-27-18 58,-142-82-447,0 1 0,0 0 1,-1 1-1,-1 0 0,19 23 0,-26-27-11,-1 0-1,0 1 1,0 1 0,-1-1-1,0 1 1,-1 0-1,-1 0 1,0 0-1,5 25 1,-6-6 5,-1 0 1,-1 0 0,-2 0-1,-2 0 1,0 0-1,-2-1 1,-1 1-1,-2-1 1,-1-1 0,-1 1-1,-1-2 1,-2 1-1,-1-2 1,-1 0-1,-1 0 1,-24 29 0,15-24-25,-1-1 1,-2-1-1,0-2 1,-2 0-1,-1-2 1,-1-2-1,-2 0 1,0-3-1,-1-1 1,-1-1-1,-76 27 1,85-37-93,0-3 0,-1 0 0,0-1 0,0-2 1,0-1-1,0-1 0,0-2 0,-41-5 0,63 5-33,1 0-1,0-1 1,-1 0-1,1 0 0,0 0 1,0 0-1,0-1 1,1 0-1,-1 0 0,1-1 1,0 1-1,-1-1 1,1 0-1,1 0 0,-1 0 1,1 0-1,-1-1 0,1 1 1,1-1-1,-1 0 1,1 0-1,-1 0 0,1 0 1,1 0-1,-1-1 1,1 1-1,0 0 0,-1-10 1,1 2-264,0 1-1,1-1 1,1 0 0,0 0 0,0 1 0,2-1 0,-1 1-1,1-1 1,1 1 0,0 0 0,9-15 0,20-29-2375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6.802"/>
    </inkml:context>
    <inkml:brush xml:id="br0">
      <inkml:brushProperty name="width" value="0.05" units="cm"/>
      <inkml:brushProperty name="height" value="0.05" units="cm"/>
    </inkml:brush>
  </inkml:definitions>
  <inkml:trace contextRef="#ctx0" brushRef="#br0">30 2 6209,'0'0'5020,"-3"0"-5039,2-1 22,1 1-1,-1 0 0,1 0 1,-1 0-1,1 0 1,-1-1-1,1 1 0,-1 0 1,1 0-1,-1 0 0,1 0 1,-1 0-1,1 0 0,-1 0 1,1 1-1,-1-1 1,1 0-1,-1 0 0,1 0 1,-1 0-1,1 1 0,-1-1 1,1 0-1,-1 1 0,1-1 1,-1 0-1,1 1 1,-1-1-1,1 0 0,0 1 1,-1-1-1,1 1 0,0-1 1,0 0-1,-1 1 0,1-1 1,0 1-1,0-1 0,-1 1 1,1-1-1,0 1 1,0 0-1,0-1 0,0 1 1,0-1-1,0 1 0,0-1 1,0 1-1,0-1 0,0 1 1,0-1-1,0 1 1,0-1-1,1 1 0,-1-1 1,0 2-1,1 0 34,-10 556 768,8-555-820,1-1 0,0 0 0,-1 1 0,1-1 0,0 1 0,1-1 0,-1 0 0,0 1 0,1-1 0,-1 1 0,1-1 0,0 0 0,0 0 0,0 1 0,0-1 0,0 0 0,0 0 0,1 0 0,-1 0 0,1 0 0,-1 0 0,1-1 0,0 1-1,0 0 1,0-1 0,-1 0 0,2 1 0,-1-1 0,0 0 0,0 0 0,0 0 0,0 0 0,1 0 0,-1-1 0,0 1 0,1-1 0,-1 1 0,1-1 0,-1 0 0,0 0 0,1 0 0,-1 0 0,1 0 0,-1-1 0,5-1 0,0 1-26,0-1 0,0 0 1,0-1-1,0 1 0,-1-2 0,1 1 1,-1-1-1,0 1 0,0-2 0,0 1 1,-1-1-1,1 0 0,7-9 1,8-11 3,31-46 0,-42 57 35,57-95-49,19-26 183,-84 175 1457,-24 47-1345,16-68-323,1 1 1,0-1-1,2 1 1,-2 33-1,4-41-235,1-8 29,0 1 0,0-1 0,0 0-1,0 1 1,0-1 0,1 0 0,0 1-1,0-1 1,0 0 0,1 0 0,-1 1-1,1-1 1,3 5 0,10 9-3488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6.110"/>
    </inkml:context>
    <inkml:brush xml:id="br0">
      <inkml:brushProperty name="width" value="0.05" units="cm"/>
      <inkml:brushProperty name="height" value="0.05" units="cm"/>
    </inkml:brush>
  </inkml:definitions>
  <inkml:trace contextRef="#ctx0" brushRef="#br0">1 500 8706,'0'0'3929,"9"-156"-3697,4 101-136,7 0-96,-4 3-152,0 3-392,-4-6-961,-2 12-511,-10 8-2073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9.121"/>
    </inkml:context>
    <inkml:brush xml:id="br0">
      <inkml:brushProperty name="width" value="0.05" units="cm"/>
      <inkml:brushProperty name="height" value="0.05" units="cm"/>
    </inkml:brush>
  </inkml:definitions>
  <inkml:trace contextRef="#ctx0" brushRef="#br0">1 7 360,'0'0'10889,"0"-7"-9289,20 430-1079,-20-416-524,1-1 0,0 1 0,0 0 0,1-1 0,0 1 0,0-1 0,0 1 0,1-1 0,6 10 1,-8-14-8,1-1 0,-1 1 0,1-1 0,-1 0 0,1 1 1,0-1-1,-1 0 0,1 0 0,0 0 0,0 0 1,0-1-1,0 1 0,0 0 0,0-1 0,0 1 1,0-1-1,0 0 0,0 1 0,0-1 0,0 0 0,0 0 1,0-1-1,0 1 0,0 0 0,0-1 0,0 1 1,0-1-1,0 0 0,0 1 0,0-1 0,0 0 0,-1 0 1,1 0-1,0 0 0,-1-1 0,3-1 0,17-14 91,-1-2-1,-1 1 1,-1-2-1,0-1 1,26-41-1,-32 45-37,19-28 28,-20 25-107,2 2 0,16-19 0,-29 37 3,0 0 0,0 0 0,0-1 0,0 1 0,0 0 0,1 0 0,-1 0 0,0-1 0,0 1 0,0 0 1,0 0-1,0 0 0,0-1 0,0 1 0,1 0 0,-1 0 0,0 0 0,0 0 0,0 0 0,0 0 0,1-1 0,-1 1 1,0 0-1,0 0 0,0 0 0,1 0 0,-1 0 0,0 0 0,0 0 0,0 0 0,1 0 0,-1 0 0,0 0 1,0 0-1,0 0 0,1 0 0,-1 0 0,0 0 0,0 0 0,0 0 0,1 0 0,-1 0 0,0 0 0,0 0 1,0 0-1,1 1 0,-1-1 0,0 0 0,0 0 0,0 0 0,0 0 0,1 0 0,-1 1 0,0-1 0,0 0 1,0 0-1,0 1 0,1 11-2836,-1-10 2707,0 18-3915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9.682"/>
    </inkml:context>
    <inkml:brush xml:id="br0">
      <inkml:brushProperty name="width" value="0.05" units="cm"/>
      <inkml:brushProperty name="height" value="0.05" units="cm"/>
    </inkml:brush>
  </inkml:definitions>
  <inkml:trace contextRef="#ctx0" brushRef="#br0">265 67 4505,'0'0'6459,"0"-8"-6343,0 4-91,-2-28-1,2 31-15,-1 0 0,1-1-1,0 1 1,-1 0 0,1 0 0,-1 0-1,1 0 1,-1 0 0,1 0-1,-1 0 1,0 0 0,0 0 0,1 1-1,-1-1 1,0 0 0,0 0 0,0 1-1,0-1 1,0 0 0,0 1-1,0-1 1,0 1 0,0 0 0,0-1-1,0 1 1,0 0 0,-1-1 0,1 1-1,0 0 1,-2 0 0,-5 0 52,0 0 1,0 0 0,0 1-1,0 0 1,0 0 0,0 1 0,1 0-1,-1 0 1,0 1 0,1 0-1,0 0 1,0 1 0,0 0-1,0 0 1,0 1 0,1 0-1,0 0 1,0 0 0,-9 12-1,8-11-36,-6 7 24,1 0 0,-18 24 1,28-34-56,0 1 1,0-1 0,0 0-1,0 1 1,0 0 0,1-1-1,-1 1 1,1 0 0,0-1-1,1 1 1,-1 0 0,0 0-1,1 0 1,0 0-1,0 0 1,0 0 0,1 0-1,0 7 1,1-8-2,0 1 0,1-1 0,-1 0 0,0 1 0,1-1 0,0 0 0,0-1 0,0 1 0,0 0 0,0-1 0,0 0 0,1 1 0,-1-1 0,4 1 0,-1 0 51,0 1 0,0 0 0,-1 0 0,1 0 0,-1 0 1,0 1-1,0 0 0,-1 0 0,6 8 0,10 28 768,-20-40-816,0 0 0,0 0 0,0 0 0,0 0 0,0-1 0,0 1 0,-1 0 0,1 0 0,0 0-1,0 0 1,-1-1 0,1 1 0,0 0 0,-1 0 0,1-1 0,-1 1 0,1 0 0,-1-1 0,1 1 0,-1 0 0,0-1-1,1 1 1,-1-1 0,0 1 0,0-1 0,1 1 0,-1-1 0,0 1 0,0-1 0,1 0 0,-1 0 0,0 1 0,0-1-1,0 0 1,-1 0 0,-31 6-672,31-5 535,-27 2-1455,0-3-950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0.041"/>
    </inkml:context>
    <inkml:brush xml:id="br0">
      <inkml:brushProperty name="width" value="0.05" units="cm"/>
      <inkml:brushProperty name="height" value="0.05" units="cm"/>
    </inkml:brush>
  </inkml:definitions>
  <inkml:trace contextRef="#ctx0" brushRef="#br0">1 0 10442,'0'0'3457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1.557"/>
    </inkml:context>
    <inkml:brush xml:id="br0">
      <inkml:brushProperty name="width" value="0.05" units="cm"/>
      <inkml:brushProperty name="height" value="0.05" units="cm"/>
    </inkml:brush>
  </inkml:definitions>
  <inkml:trace contextRef="#ctx0" brushRef="#br0">1 0 1344,'0'0'10860,"0"0"-10728,2 0-109,0 4 15,0 0 1,-1 0 0,1 0-1,-1 1 1,0-1 0,-1 0-1,1 0 1,-1 1 0,1 7-1,0 0 66,32 356 499,-9-83-432,-22-256-179,-2-20-16,1 1-1,-1-1 1,2 1-1,-1-1 1,1 0 0,1 0-1,0 1 1,0-2-1,8 17 1,-10-24-114,0 0 0,0 0 0,0 0 0,0-1-1,0 1 1,0 0 0,0-1 0,0 1 0,0 0 0,0-1 0,1 1 0,-1-1 0,0 0 0,0 1 0,0-1 0,1 0-1,-1 0 1,0 0 0,0 0 0,1 0 0,-1 0 0,0 0 0,1 0 0,-1 0 0,0-1 0,0 1 0,0 0-1,1-1 1,-1 1 0,0-1 0,0 0 0,0 1 0,0-1 0,0 0 0,0 0 0,0 1 0,0-1 0,0 0 0,0 0-1,0 0 1,-1 0 0,1 0 0,0 0 0,-1 0 0,1-1 0,-1 1 0,1-2 0,13-26-5005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1.934"/>
    </inkml:context>
    <inkml:brush xml:id="br0">
      <inkml:brushProperty name="width" value="0.05" units="cm"/>
      <inkml:brushProperty name="height" value="0.05" units="cm"/>
    </inkml:brush>
  </inkml:definitions>
  <inkml:trace contextRef="#ctx0" brushRef="#br0">80 0 6105,'0'0'6778,"0"35"-6593,1-12-162,-12 233 180,-20-14 268,-7 60-50,37-240-1432,2-61 817,0-1 1,-1 1 0,1 0-1,0-1 1,-1 1 0,1-1-1,0 1 1,0-1-1,0 1 1,0-1 0,-1 0-1,1 1 1,0-1 0,0 0-1,0 0 1,0 1-1,0-1 1,0 0 0,0 0-1,0 0 1,0 0 0,0 0-1,0-1 1,0 1-1,0 0 1,0 0 0,-1-1-1,1 1 1,0 0 0,0-1-1,1 0 1,4-13-2333,-2-4-407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2.463"/>
    </inkml:context>
    <inkml:brush xml:id="br0">
      <inkml:brushProperty name="width" value="0.05" units="cm"/>
      <inkml:brushProperty name="height" value="0.05" units="cm"/>
    </inkml:brush>
  </inkml:definitions>
  <inkml:trace contextRef="#ctx0" brushRef="#br0">1 101 128,'0'0'14067,"3"3"-13787,23-3 24,9 0-72,13-8-144,10-4-88,3 0-200,3-2-480,16-9-440,-16 6-1217,-16-1-2312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2.866"/>
    </inkml:context>
    <inkml:brush xml:id="br0">
      <inkml:brushProperty name="width" value="0.05" units="cm"/>
      <inkml:brushProperty name="height" value="0.05" units="cm"/>
    </inkml:brush>
  </inkml:definitions>
  <inkml:trace contextRef="#ctx0" brushRef="#br0">0 621 3201,'0'0'7015,"7"-18"-6946,45-149 865,74-202 356,-122 359-1278,13-26 14,-17 35-31,1-1 1,0 1-1,-1 0 0,1 0 0,0-1 0,0 1 0,0 0 1,0 0-1,0 0 0,0 0 0,0 0 0,0 0 0,0 0 1,0 1-1,0-1 0,1 0 0,-1 1 0,0-1 0,3 0 1,-3 1 1,0 1-1,0-1 1,0 1 0,0-1 0,0 1 0,0-1 0,-1 1 0,1 0 0,0 0 0,0-1-1,-1 1 1,1 0 0,0 0 0,-1 0 0,1 0 0,-1 0 0,1 0 0,-1 0 0,1 0 0,-1 0-1,0 0 1,0 0 0,1 1 0,7 33 71,-6-25-63,8 48 256,5 116-1,1 17 230,-12-168-491,1 0-1,1-1 1,1 1 0,0-1 0,22 42-1,-2-31-748,-11-24-1470,-16-9 2058,0 0 0,1 0-1,-1-1 1,1 1 0,-1 0-1,1 0 1,-1 0 0,1-1-1,-1 1 1,0 0 0,1-1-1,-1 1 1,0 0 0,1-1 0,-1 1-1,0-1 1,1 1 0,-1 0-1,0-1 1,0 1 0,0-1-1,1 1 1,-1-1 0,0 1-1,0-1 1,0 1 0,0-1 0,0 1-1,0-1 1,0 1 0,0-1-1,0 1 1,0-1 0,1-21-3018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3.207"/>
    </inkml:context>
    <inkml:brush xml:id="br0">
      <inkml:brushProperty name="width" value="0.05" units="cm"/>
      <inkml:brushProperty name="height" value="0.05" units="cm"/>
    </inkml:brush>
  </inkml:definitions>
  <inkml:trace contextRef="#ctx0" brushRef="#br0">1 87 6633,'0'0'7010,"147"-35"-7730,-89 15-1121,-10 0-1055,-16 9-5258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4.703"/>
    </inkml:context>
    <inkml:brush xml:id="br0">
      <inkml:brushProperty name="width" value="0.05" units="cm"/>
      <inkml:brushProperty name="height" value="0.05" units="cm"/>
    </inkml:brush>
  </inkml:definitions>
  <inkml:trace contextRef="#ctx0" brushRef="#br0">8 902 624,'0'0'8375,"0"-4"-7624,-5-46 70,3-1-1,2 0 1,2 1 0,2-1 0,17-78-1,84-243-922,-97 346 94,-4 11-16,1 0 0,1 0 0,0 1 0,1-1 0,12-18 0,-16 31-23,0 1 0,1-1-1,-1 1 1,0 0-1,1 0 1,-1 0 0,1 1-1,-1-1 1,1 1-1,-1 0 1,1 0 0,-1 0-1,1 0 1,5 2-1,6-1 47,-7-1 8,0 1-1,1-1 1,-1 2-1,0-1 0,0 1 1,0 1-1,0-1 1,0 1-1,0 1 1,-1-1-1,0 1 1,1 1-1,-2-1 0,1 1 1,0 0-1,-1 1 1,0 0-1,0 0 1,-1 0-1,1 0 0,-2 1 1,1 0-1,-1 0 1,0 0-1,0 1 1,0-1-1,-1 1 1,-1 0-1,1 0 0,-1 0 1,-1 0-1,1 1 1,-2-1-1,1 11 1,-1-16-1,0 1 0,0-1 0,0 0 0,-1 1 0,1-1-1,-1 0 1,0 0 0,0 1 0,0-1 0,0 0 0,-1 0 0,1 0 0,-1 0 0,0-1 0,0 1 0,0 0 0,-3 3 0,-2 0 0,-1 0 1,0-1-1,0 0 0,0-1 0,-10 5 1,13-7-8,-128 50-297,18-9 168,163-42-166,-25 1 314,-16-1 4,14-2 102,1 2 1,0 1-1,0 0 1,-1 2-1,1 0 1,-1 2-1,27 9 1,-46-13-96,0 0 0,1 0 0,-1 1 1,0-1-1,0 0 0,0 1 0,0-1 0,-1 1 1,1-1-1,-1 1 0,1 0 0,-1 0 1,0 0-1,0-1 0,0 1 0,-1 0 0,1 0 1,-1 0-1,0 1 0,1-1 0,-1 0 0,-1 0 1,1 0-1,0 0 0,-1 0 0,0 4 1,0-1-4,-1 1 1,1 0-1,-1-1 1,0 1 0,-1-1-1,0 0 1,0 1-1,0-1 1,-1-1 0,-6 10-1,-7 1-64,-2-2 0,0 1 0,0-2 0,-1-1 0,-1 0 0,0-2 0,0 0 0,-1-1 0,0-2 0,-1 0 0,1-1 0,-1-1 0,-1-2 0,1 0 0,-27 0 0,50-9-1387,0 2 988,1 1 0,0-1 0,0 0 1,1 0-1,-1 0 0,1 1 1,0-1-1,-1 0 0,2 1 0,-1 0 1,0-1-1,6-4 0,17-18-5419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7.241"/>
    </inkml:context>
    <inkml:brush xml:id="br0">
      <inkml:brushProperty name="width" value="0.05" units="cm"/>
      <inkml:brushProperty name="height" value="0.05" units="cm"/>
    </inkml:brush>
  </inkml:definitions>
  <inkml:trace contextRef="#ctx0" brushRef="#br0">0 2087 3929,'0'0'4817,"31"-42"-3732,381-562 360,-142 174-1293,-27-25-712,-224 413 631,-2-2 0,-2 0 0,-2-1 1,-3 0-1,-1-1 0,-2 0 0,-2-1 0,-2 1 1,-6-87-1,3 132-36,0 0 0,0 1 0,0-1 0,0 0 0,0 1 0,0-1 0,0 0 0,0 1 0,0-1 0,-1 0-1,1 1 1,0-1 0,0 1 0,-1-1 0,1 1 0,0-1 0,-1 0 0,1 1 0,-1-1 0,1 1 0,-1-1 0,1 1 0,-1 0 0,1-1 0,-1 1 0,1 0 0,-1-1 0,1 1 0,-1 0 0,0-1 0,1 1 0,-1 0 0,1 0 0,-1 0 0,0 0 0,1 0 0,-1 0 0,0 0 0,1 0 0,-1 0 0,0 0 0,1 0 0,-1 0 0,0 0 0,1 0 0,-1 0-1,0 1 1,1-1 0,-1 0 0,1 1 0,-1-1 0,1 0 0,-1 1 0,1-1 0,-1 1 0,-3 1 16,0 0 0,1 1 0,0-1 0,-1 1 0,1 0 1,0 0-1,1 0 0,-5 6 0,-17 35-40,2 0 0,1 2 0,-19 67 1,13-35-32,-345 1007 174,348-1013-145,-52 189 37,64-211-167,3 1 1,3 1-1,-1 63 1,7-108 7,0 0 1,0 0 0,1-1 0,-1 1 0,2 0 0,-1-1 0,5 12 0,-6-16 34,1-1 1,1 1 0,-1 0 0,0-1 0,0 1 0,1-1-1,-1 1 1,1-1 0,-1 0 0,1 1 0,-1-1 0,1 0-1,0 0 1,0 0 0,-1 0 0,1-1 0,0 1 0,0 0 0,0-1-1,0 0 1,0 1 0,0-1 0,0 0 0,0 0 0,0 0-1,0 0 1,0 0 0,0 0 0,0-1 0,0 1 0,0-1-1,2 0 1,6-2-366,1-1 0,-1-1 0,0 0 0,0 0 0,0-1 0,-1 0 0,0 0-1,0-1 1,0 0 0,-1-1 0,8-9 0,36-47-4546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5.077"/>
    </inkml:context>
    <inkml:brush xml:id="br0">
      <inkml:brushProperty name="width" value="0.05" units="cm"/>
      <inkml:brushProperty name="height" value="0.05" units="cm"/>
    </inkml:brush>
  </inkml:definitions>
  <inkml:trace contextRef="#ctx0" brushRef="#br0">0 598 10298,'0'0'4137,"84"-156"-4009,-52 84-24,-7-3-104,-2-1-232,-7 10-304,-3 8-152,-10 12-696,-3 11-889,0 21-2536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5.572"/>
    </inkml:context>
    <inkml:brush xml:id="br0">
      <inkml:brushProperty name="width" value="0.05" units="cm"/>
      <inkml:brushProperty name="height" value="0.05" units="cm"/>
    </inkml:brush>
  </inkml:definitions>
  <inkml:trace contextRef="#ctx0" brushRef="#br0">0 38 8226,'0'0'6625,"106"55"-7121,-58-55 56,0-6-344,-9-17-520,-1-3-225,-15 3-559,-7 9-961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5.947"/>
    </inkml:context>
    <inkml:brush xml:id="br0">
      <inkml:brushProperty name="width" value="0.05" units="cm"/>
      <inkml:brushProperty name="height" value="0.05" units="cm"/>
    </inkml:brush>
  </inkml:definitions>
  <inkml:trace contextRef="#ctx0" brushRef="#br0">1 50 12171,'0'0'5721,"154"3"-5721,-96-3-448,-4 0-825,7-15-287,-16-2-528,-13-3-2569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6.289"/>
    </inkml:context>
    <inkml:brush xml:id="br0">
      <inkml:brushProperty name="width" value="0.05" units="cm"/>
      <inkml:brushProperty name="height" value="0.05" units="cm"/>
    </inkml:brush>
  </inkml:definitions>
  <inkml:trace contextRef="#ctx0" brushRef="#br0">125 0 4729,'0'0'6601,"-44"147"-5656,31-60-409,0 17-184,3 11 56,1 10-168,-4-7-96,3-11 32,1-23-72,5-21-104,4-25-192,0-24-832,13-14-9787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36.912"/>
    </inkml:context>
    <inkml:brush xml:id="br0">
      <inkml:brushProperty name="width" value="0.05" units="cm"/>
      <inkml:brushProperty name="height" value="0.05" units="cm"/>
    </inkml:brush>
  </inkml:definitions>
  <inkml:trace contextRef="#ctx0" brushRef="#br0">649 304 7346,'0'0'4423,"-9"-26"-4217,-29-85 166,35 102-307,-1 1 1,0 0-1,0 0 1,-1 0-1,0 1 1,0-1-1,-1 1 0,0 1 1,0-1-1,-1 1 1,0 0-1,0 0 1,0 1-1,-1 0 1,0 0-1,1 1 1,-2 0-1,1 0 1,-10-2-1,8 1-66,-1 2 0,0-1 0,1 1 0,-2 1 0,1 0 0,0 0 0,0 1 0,0 1 0,-1 0 0,1 0 0,0 1 0,0 1 0,0 0 0,-1 0 0,-9 4 0,7 0-32,1 0-1,1 0 0,-1 1 1,1 0-1,0 1 0,1 1 1,0 0-1,0 0 0,1 1 1,0 1-1,-12 15 0,7-5-9,1 0 0,1 1 0,1 1 0,1 0 0,1 1 0,1 0 0,-9 37-1,9-19 49,1 1 0,3 0 0,0 70 0,5-101 12,0-1 0,0 0 0,2 1-1,-1-1 1,1 0 0,1 0 0,0 0 0,1 0 0,0-1 0,0 1 0,1-1 0,1 0 0,-1 0 0,2-1 0,-1 1 0,1-1 0,1-1-1,0 0 1,0 0 0,0 0 0,1-1 0,0 0 0,1-1 0,-1 0 0,21 9 0,-19-10 18,1 0 0,1-1 0,-1 0 0,0-1 1,1-1-1,0 0 0,-1 0 0,1-1 0,0-1 0,0 0 0,0-1 0,0 0 1,-1-1-1,1-1 0,0 0 0,-1 0 0,0-1 0,0-1 0,0 0 1,0-1-1,-1 0 0,0 0 0,0-2 0,-1 1 0,0-1 0,0-1 0,-1 1 1,12-15-1,-4 0 50,0-1-1,-2-1 1,0 0 0,-2-1 0,-1 0 0,-1-1 0,-1-1 0,10-44 0,-10 20 70,-2 0 0,-2-1 1,-2-96-1,-4 141-182,-1-1 0,0 1-1,0-1 1,-1 1 0,0 0-1,0-1 1,-1 1 0,0 0-1,-1 1 1,1-1-1,-2 0 1,1 1 0,-1 0-1,0 0 1,0 1 0,-1-1-1,0 1 1,0 0 0,0 0-1,-1 1 1,0 0 0,0 0-1,0 1 1,-1 0-1,0 0 1,1 1 0,-1 0-1,0 0 1,-1 1 0,1-1-1,0 2 1,-1 0 0,1 0-1,-1 0 1,1 1 0,-1 0-1,1 1 1,-1 0-1,1 0 1,-13 4 0,11-1-312,1 0 0,0 1 1,0 0-1,1 1 0,-1 0 0,1 0 1,1 1-1,-1-1 0,-8 12 0,-15 22-4066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03:05.788"/>
    </inkml:context>
    <inkml:brush xml:id="br0">
      <inkml:brushProperty name="width" value="0.05" units="cm"/>
      <inkml:brushProperty name="height" value="0.05" units="cm"/>
    </inkml:brush>
  </inkml:definitions>
  <inkml:trace contextRef="#ctx0" brushRef="#br0">36 98 5617,'0'0'4795,"-5"6"-4381,3-4-392,-19 23 1166,13-3 2726,38-22-4321,4-1 412,0-2 0,-1-1-1,1-2 1,-1-1 0,0-2-1,-1-1 1,40-18 0,27-12-830,-9 4-4666,-72 27-181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03:06.317"/>
    </inkml:context>
    <inkml:brush xml:id="br0">
      <inkml:brushProperty name="width" value="0.05" units="cm"/>
      <inkml:brushProperty name="height" value="0.05" units="cm"/>
    </inkml:brush>
  </inkml:definitions>
  <inkml:trace contextRef="#ctx0" brushRef="#br0">0 11 3817,'0'0'5429,"20"-1"-4960,165-8 1193,-69 9-703,-113 0-926,-1 1 0,1 0 0,-1 0 0,1 0-1,0 0 1,-1 0 0,0 0 0,1 1 0,-1-1 0,0 1 0,0 0 0,0 0 0,0 0-1,0 0 1,0 0 0,0 0 0,-1 0 0,1 0 0,-1 1 0,1-1 0,-1 1 0,0-1-1,0 1 1,0-1 0,-1 1 0,2 5 0,2 8 150,0 1 0,3 33-1,-4-5 41,-2 0 0,-1-1-1,-3 1 1,-1 0 0,-3 0 0,-1-1-1,-16 46 1,-17 37-864,40-136-3224,1-15-1630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03:07.740"/>
    </inkml:context>
    <inkml:brush xml:id="br0">
      <inkml:brushProperty name="width" value="0.05" units="cm"/>
      <inkml:brushProperty name="height" value="0.05" units="cm"/>
    </inkml:brush>
  </inkml:definitions>
  <inkml:trace contextRef="#ctx0" brushRef="#br0">237 0 824,'11'3'14535,"-11"0"-13433,-9 8-1145,-1 0 1,0-1 0,-1-1-1,0 1 1,-17 10-1,-18 15 24,27-18-1,2 0 0,-29 36 0,41-47 5,0 1 1,1 0-1,0 0 0,0 0 0,1 1 0,0-1 0,0 1 0,1 0 1,0 0-1,0 0 0,1 0 0,-1 12 0,2-8-20,0 0 0,1-1 0,0 1 0,1 0 0,1-1 0,-1 0 0,2 1 0,5 14 0,-5-20 24,0 1 0,0-1 0,1 1 0,-1-1 0,1 0 0,0-1 0,1 1 0,0-1 1,0 0-1,0 0 0,0-1 0,1 0 0,13 6 0,-5-3-35,1-2 0,0 0-1,0-1 1,21 3 0,-18-4 67,-1 1 1,31 10-1,-44-11 55,0 0 0,-1 0 0,0 0 0,1 0 0,-1 1 0,0 0 0,-1 0 0,1 0 0,-1 0 0,0 0 0,0 1 0,0-1 0,0 1 0,-1 0 0,0 0 0,0 0-1,2 8 1,3 10 105,-2-1-1,4 38 1,-6-41-60,-1 0 1,-1 0-1,0 0 1,-2 0-1,-4 29 1,4-42-101,0-1 0,-1 1 1,1-1-1,-1 0 0,-1 0 0,1 0 1,-1 0-1,0 0 0,0 0 1,0 0-1,-1-1 0,0 0 1,1 0-1,-1 0 0,-1 0 0,1 0 1,-1-1-1,1 0 0,-1 0 1,0 0-1,0-1 0,-11 4 1,-5 0-375,0-1 1,0 0 0,0-2 0,-1-1-1,1 0 1,-23-2 0,43-3-119,0 0 0,0 0-1,0 0 1,1 0 0,-1 0 0,1 0 0,0 0 0,0 0 0,0 1 0,1-6 0,-1 4-447,0-15-2150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03:08.486"/>
    </inkml:context>
    <inkml:brush xml:id="br0">
      <inkml:brushProperty name="width" value="0.05" units="cm"/>
      <inkml:brushProperty name="height" value="0.05" units="cm"/>
    </inkml:brush>
  </inkml:definitions>
  <inkml:trace contextRef="#ctx0" brushRef="#br0">461 16 2665,'0'0'10531,"-10"-3"-10061,-8-1-138,1 1 0,0 0 0,-21 0 0,29 3-254,0 0 1,0 1 0,0 0 0,0 0-1,0 1 1,0 0 0,1 0-1,-1 1 1,-14 7 0,-10 9-104,1 1 0,-48 40 0,67-49-6,1 0 0,-1 2 0,2-1 1,0 1-1,1 1 0,0 0 0,1 1 0,-9 19 1,17-31 21,0 0 1,0 0-1,0 0 1,0 0 0,1 0-1,-1 0 1,1 1-1,0-1 1,0 0 0,1 0-1,-1 0 1,0 1 0,1-1-1,0 0 1,0 0-1,0 0 1,0 0 0,0 0-1,1 0 1,-1 0-1,1 0 1,0-1 0,0 1-1,0-1 1,0 1-1,0-1 1,3 3 0,8 6 0,1 0 0,0-1-1,0-1 1,16 9 0,-5-4 12,186 97 50,-205-107-3,-1-1 0,-1 1 0,1 0 0,0 0 0,-1 0 0,0 0 0,0 1 0,0 0 0,0 0 0,-1 0 0,0 0 0,0 1 0,0-1 0,-1 1 0,0 0 0,0 0 0,0-1 0,-1 1 0,0 0 0,0 1 0,0-1 0,-1 0 0,0 0 0,0 0 0,-1 0 0,1 0 0,-1 0 0,-3 9 0,2-5 33,-1 0 1,0-1-1,-1 0 0,0 0 0,0 0 0,-1 0 0,0-1 1,0 1-1,-1-1 0,0-1 0,-1 1 0,0-1 1,0 0-1,0-1 0,-1 1 0,-17 9 0,12-10-344,-1 0 0,0-2 0,-1 1-1,1-2 1,-1 0 0,0-1 0,0 0 0,0-1 0,-21-2-1,35 0-27,0 0-1,-1-1 0,1 1 0,0-1 0,0 1 0,0-1 1,0 0-1,0 1 0,0-1 0,1 0 0,-1 0 1,0 0-1,1 1 0,0-1 0,-1 0 0,1 0 1,0 0-1,0 0 0,0-4 0,-1 1-1208,-2-14-4453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03:09.033"/>
    </inkml:context>
    <inkml:brush xml:id="br0">
      <inkml:brushProperty name="width" value="0.05" units="cm"/>
      <inkml:brushProperty name="height" value="0.05" units="cm"/>
    </inkml:brush>
  </inkml:definitions>
  <inkml:trace contextRef="#ctx0" brushRef="#br0">1 1 6233,'0'0'3308,"5"0"-3294,23 0 4214,-24 12-2922,5 29-1124,-1 0 0,-2 0 1,-1 1-1,-3 0 1,-4 67-1,3 35 847,0-133-932,-1 7 26,2 1 0,0-1 1,1 1-1,8 27 0,-10-42-136,1 0-1,-1 0 1,1 0 0,0 0-1,0 0 1,0-1-1,1 1 1,-1-1 0,1 1-1,0-1 1,0 0 0,0 0-1,0 0 1,1-1-1,-1 1 1,1-1 0,-1 0-1,1 0 1,0 0-1,0 0 1,0-1 0,0 1-1,0-1 1,0 0-1,8 1 1,12 1-138,0-1 0,0-1 0,0-1 1,0-2-1,0 0 0,42-9 0,-61 9-71,0-1 1,-1 1 0,1-1-1,0 0 1,-1 0 0,0-1-1,1 1 1,-1-1-1,-1 0 1,1 0 0,0 0-1,-1-1 1,0 1 0,0-1-1,-1 0 1,1 0-1,-1 0 1,0 0 0,2-8-1,4-20-4101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7.799"/>
    </inkml:context>
    <inkml:brush xml:id="br0">
      <inkml:brushProperty name="width" value="0.05" units="cm"/>
      <inkml:brushProperty name="height" value="0.05" units="cm"/>
    </inkml:brush>
  </inkml:definitions>
  <inkml:trace contextRef="#ctx0" brushRef="#br0">379 253 4001,'0'0'6820,"1"-26"-6180,4-158 275,-5 182-906,0 0-1,0 1 1,0-1 0,0 0-1,0 0 1,-1 1 0,1-1 0,-1 0-1,1 1 1,-1-1 0,1 1-1,-1-1 1,0 1 0,0-1 0,0 1-1,0-1 1,0 1 0,0 0-1,0-1 1,-1 1 0,1 0-1,0 0 1,-1 0 0,1 0 0,-1 0-1,1 0 1,-1 1 0,1-1-1,-1 0 1,0 1 0,1-1 0,-1 1-1,0 0 1,1-1 0,-1 1-1,0 0 1,-3 0 0,0 0-14,0 1 1,0-1 0,0 1 0,0 0-1,0 0 1,1 1 0,-1-1-1,0 1 1,0 0 0,1 0-1,0 1 1,-8 4 0,-7 10-108,2 0 1,-1 1 0,2 1-1,1 0 1,-21 33 0,-53 115-39,87-163 148,-43 103 137,42-96-123,0-1 1,0 1 0,1 0-1,0 0 1,1 0 0,0 0 0,0 0-1,2 14 1,0-25-25,-1 1 0,0-1 1,0 0-1,1 1 0,-1-1 1,0 1-1,0-1 0,1 1 0,-1-1 1,0 0-1,1 1 0,-1-1 0,1 0 1,-1 1-1,1-1 0,-1 0 1,0 1-1,1-1 0,-1 0 0,1 0 1,-1 0-1,1 1 0,-1-1 0,1 0 1,-1 0-1,1 0 0,0 0 0,-1 0 1,1 0-1,-1 0 0,2 0 1,18-3-110,-19 3 87,9-3 9,-1 0 0,0-1-1,0 1 1,-1-2-1,1 1 1,-1-1-1,0-1 1,-1 1 0,1-1-1,8-9 1,70-79 30,-57 60-15,-17 19 19,-9 11 19,0 0 0,0 1 0,0-1 0,0 1 0,0 0 0,1 0 0,-1 0 0,5-3-1,-7 22 1019,-3 33-692,-3 0 1,-11 52-1,7-52-407,2 1-1,-1 54 1,12-78-844,-4-25 766,1-1 0,0 1 1,-1-1-1,1 1 0,0-1 0,0 1 0,0-1 1,-1 0-1,1 1 0,0-1 0,0 0 0,0 0 1,0 0-1,-1 0 0,1 1 0,0-1 0,0 0 0,0 0 1,0-1-1,0 1 0,0 0 0,-1 0 0,1 0 1,0-1-1,0 1 0,0 0 0,-1-1 0,2 0 1,21-11-4358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03:09.406"/>
    </inkml:context>
    <inkml:brush xml:id="br0">
      <inkml:brushProperty name="width" value="0.05" units="cm"/>
      <inkml:brushProperty name="height" value="0.05" units="cm"/>
    </inkml:brush>
  </inkml:definitions>
  <inkml:trace contextRef="#ctx0" brushRef="#br0">0 150 10138,'0'0'4001,"167"-41"-3993,-119 22-8,-2 3-232,-7 0-576,-12-6-713,-9 3-1287,-12 2-4890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03:09.752"/>
    </inkml:context>
    <inkml:brush xml:id="br0">
      <inkml:brushProperty name="width" value="0.05" units="cm"/>
      <inkml:brushProperty name="height" value="0.05" units="cm"/>
    </inkml:brush>
  </inkml:definitions>
  <inkml:trace contextRef="#ctx0" brushRef="#br0">0 79 12043,'0'0'6249,"167"-5"-6481,-104-9-304,-5-2-641,-7-3-551,-15 5-1000,-14 3-3610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08:15:16.943"/>
    </inkml:context>
    <inkml:brush xml:id="br0">
      <inkml:brushProperty name="width" value="0.05" units="cm"/>
      <inkml:brushProperty name="height" value="0.05" units="cm"/>
    </inkml:brush>
  </inkml:definitions>
  <inkml:trace contextRef="#ctx0" brushRef="#br0">3070 420 200,'0'0'5001,"-5"-2"-4662,-289-134 2330,217 95-2498,-2 4 1,-2 3 0,-103-30-1,54 32-32,-1 6-1,-1 5 0,-213-6 1,-258 52-235,471-9 83,0 6 1,-238 73-1,361-92 24,0 0 0,0 1 0,0 0 1,0 0-1,0 1 0,-10 7 0,18-8-29,0 0 0,0 0 0,1 0 0,0 0 0,-1 0 0,1 0 0,1 1 0,0 5 0,0 5 13,-6 13 9,0 0 0,-2 0 0,-1 0 0,-2-1 1,0 0-1,-2-1 0,-21 37 0,16-32 2,1 2-1,1 0 1,-18 67 0,29-74-10,1 1-1,2 0 1,1 0 0,1 0-1,1 0 1,7 32 0,-3-16-4,1 50-1,-16 486-47,8-564 57,-1-1-1,0 1 0,-1-1 0,0 1 1,-1-1-1,-12 27 0,-45 79 54,53-106-28,3-2-21,1 0 1,0 0-1,1 0 1,0 0-1,1 1 1,1-1-1,-1 26 1,-2 18-5,-2 12-4,2 1 1,6 68-1,-2-127-8,1 0 1,0-1-1,1 1 0,0-1 1,1 1-1,0-1 0,0 0 1,1 0-1,0 0 0,0 0 1,1-1-1,0 1 0,11 12 1,-6-11-20,0-1 1,0 1-1,1-1 0,0-1 1,1 0-1,0-1 0,0 0 1,21 8-1,13 1-8,1-2 0,1-3 0,0-1 0,61 4 0,-104-14 45,911 92 124,-905-91-126,531 9-42,-334-12 88,326 18 117,-71-7-68,-367-9-95,-26-3-21,0-3 0,0-2 0,-1-4-1,-1-3 1,86-30 0,323-148 78,-35 12 53,241-12-95,-94 31-8,-577 158-13,14-3-11,0-2 0,-1-1 1,28-16-1,-47 23 16,0 0 0,-1-1-1,1 0 1,-1 0 0,0-1 0,0 1 0,0-1 0,-1 0 0,1 0 0,-1-1-1,0 1 1,-1-1 0,0 0 0,1 0 0,-2 0 0,1 0 0,-1-1-1,2-6 1,4-51 235,-3-1-1,-2 0 0,-7-76 0,3 122-212,-2-31-12,-3 1-1,-1-1 1,-3 1-1,-1 1 1,-3 0 0,-2 0-1,-2 2 1,-2 0-1,-2 1 1,-44-68 0,48 91-13,0 1 1,-1 0-1,-1 2 1,-1 0 0,-1 1-1,-1 1 1,0 1 0,-1 2-1,-46-22 1,-16 0 36,-146-39 0,115 40 8,-94-33 58,-301-90-29,391 129-116,0 5-1,-2 6 1,0 5 0,-207 5-1,211 15 78,-221 43 0,208-26-4,-144 8 0,236-30-31,-17 2-7,-109-9 1,162 5-107,-1-1 1,1 1 0,0-1 0,0-1-1,0 1 1,0 0 0,0-1 0,0 0-1,0 0 1,1 0 0,-1-1 0,0 1-1,1-1 1,0 1 0,0-1 0,0-1-1,0 1 1,0 0 0,1 0-1,-1-1 1,1 0 0,0 1 0,0-1-1,0 0 1,0 0 0,1 0 0,0 0-1,0 0 1,0-1 0,0 1 0,1 0-1,-1-6 1,0-23-2704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08:15:19.201"/>
    </inkml:context>
    <inkml:brush xml:id="br0">
      <inkml:brushProperty name="width" value="0.05" units="cm"/>
      <inkml:brushProperty name="height" value="0.05" units="cm"/>
    </inkml:brush>
  </inkml:definitions>
  <inkml:trace contextRef="#ctx0" brushRef="#br0">2147 339 3393,'0'0'4259,"-17"-14"-4141,-130-104-85,112 94-4,-1 1 1,-1 1-1,-1 2 0,0 2 0,-2 2 1,-77-22-1,55 24 40,-1 2 0,-1 3-1,-123-1 1,118 9 20,0 3-1,0 3 1,-111 23 0,90-5 193,0 4 0,2 4 0,-149 75 0,224-98-273,0 0 1,1 1-1,0 1 0,1 0 1,0 0-1,0 1 0,1 0 0,1 1 1,-1 0-1,-6 14 0,-9 18 39,-31 79-1,22-44-32,-56 137-19,80-186 3,2 1 1,1 0-1,1 1 0,2-1 1,-1 46-1,5-48 0,-1 2-7,2 1 1,1 0 0,9 46-1,8 6 9,37 142 33,-42-182-25,2-1 0,2-1 0,25 46 0,-7-26 89,3-1 0,3-3 0,2-1 0,2-2 0,3-3 0,97 82-1,-103-101-40,1-2 0,1-2 0,2-2 0,1-2 0,1-2-1,0-2 1,2-3 0,0-1 0,88 15 0,-24-17-5,-1-4 1,220-8-1,-289-5-42,0-3 0,-1-2 1,65-17-1,-87 17-8,0 0 0,0-2 1,-1 0-1,0-2 0,-1 0 1,0-1-1,-1-1 0,28-25 0,13-25 126,-3-3 0,83-126 0,-92 124-94,-34 50 17,0-1 1,-2 0-1,0-2 0,-1 1 1,-1-1-1,-1 0 1,-1-1-1,-1 0 1,-1-1-1,4-28 0,4-94 162,-8 61-157,4-1 0,26-102 1,-32 169 74,-2-1 1,0 1-1,-1-1 1,-2-37-1,0 12-36,-1 23-79,0 0 1,-1 0-1,0 0 0,-2 0 1,-1 1-1,-1-1 0,-16-34 1,-81-130 114,81 147-125,-143-204 67,140 210-59,-1 2-1,-2 0 1,-1 3 0,-1 0-1,-39-25 1,40 32-41,0 2 1,0 1-1,-2 1 1,0 2-1,-1 2 1,0 0-1,-1 2 1,0 2-1,-1 1 1,1 2 0,-1 1-1,-36 1 1,64 3 207,6 0-294,0-1-1,0 1 1,1 0-1,-1 0 1,0 0 0,0-1-1,1 1 1,-1 0-1,0 0 1,0 0-1,0 0 1,0 0-1,1 1 1,-1-1 0,0 0-1,0 0 1,1 0-1,-1 1 1,0-1-1,0 0 1,1 1-1,-1-1 1,0 1 0,1-1-1,-1 1 1,0-1-1,1 1 1,-1-1-1,1 1 1,-1-1-1,1 1 1,-1 0-1,1-1 1,-1 1 0,1 0-1,0 0 1,-1-1-1,1 1 1,0 0-1,0 0 1,-1-1-1,1 1 1,0 0 0,0 0-1,0 0 1,0-1-1,0 2 1,0 15-5196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08:26:46.167"/>
    </inkml:context>
    <inkml:brush xml:id="br0">
      <inkml:brushProperty name="width" value="0.05" units="cm"/>
      <inkml:brushProperty name="height" value="0.05" units="cm"/>
    </inkml:brush>
  </inkml:definitions>
  <inkml:trace contextRef="#ctx0" brushRef="#br0">697 1 4201,'0'0'5233,"-10"-1"-5169,4 1-65,-222 0 269,203 2-212,0 1 1,0 1-1,0 2 0,1 0 1,0 1-1,0 2 0,-31 15 1,50-21-45,1-1 1,-1 1-1,1 0 1,0 1 0,-1-1-1,1 1 1,1 0 0,-1 0-1,1 0 1,-1 0 0,1 1-1,0-1 1,1 1 0,-1 0-1,1 0 1,0 0 0,0 0-1,1 0 1,-1 0 0,1 0-1,0 1 1,0 6 0,1-5-21,0 0 0,1 0 0,0 0 0,0 0 1,0 0-1,1 0 0,0-1 0,1 1 1,-1 0-1,1-1 0,0 0 0,1 1 0,0-1 1,0-1-1,0 1 0,7 7 0,46 42-47,-34-34 283,0 2-1,25 32 0,-42-46-69,0 0-1,0 0 0,-1 0 0,0 1 0,-1 0 0,0 0 0,-1 0 0,0 0 0,0 1 0,2 19 0,-3-2 129,-1 0-1,-1 0 1,-6 44 0,3-56-237,0 0 1,-1 0 0,-1 0 0,-1-1-1,0 0 1,-1 0 0,-14 21 0,11-20-43,-1-1 1,-1 0 0,-1-1 0,0 0-1,0-1 1,-25 17 0,28-22-127,0-1-1,-1-1 1,0 0 0,-1 0 0,1-1 0,-1-1 0,0 0 0,0-1 0,-1 0 0,-21 2-1,32-4-81,-1-1 0,0 1-1,0-1 1,0 0-1,0 0 1,0 0-1,0-1 1,0 1-1,0-1 1,1 0-1,-1 0 1,0 1 0,0-2-1,1 1 1,-1 0-1,0-1 1,1 1-1,0-1 1,-1 0-1,1 1 1,0-1-1,0 0 1,0-1-1,0 1 1,0 0 0,0 0-1,1-1 1,-1 1-1,1-1 1,0 0-1,-1 1 1,0-7-1,-8-28-5147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08:26:46.931"/>
    </inkml:context>
    <inkml:brush xml:id="br0">
      <inkml:brushProperty name="width" value="0.05" units="cm"/>
      <inkml:brushProperty name="height" value="0.05" units="cm"/>
    </inkml:brush>
  </inkml:definitions>
  <inkml:trace contextRef="#ctx0" brushRef="#br0">599 1 8090,'0'0'1392,"-178"98"-880,99-38 64,1 13-272,5 15-216,6 10-80,16 13-8,11 6-8,16 3 8,15 0-8,9-3-8,0-8 0,21-8-248,16-11-352,35 5-424,-8-27-1065,-7-19-2568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08:26:47.912"/>
    </inkml:context>
    <inkml:brush xml:id="br0">
      <inkml:brushProperty name="width" value="0.05" units="cm"/>
      <inkml:brushProperty name="height" value="0.05" units="cm"/>
    </inkml:brush>
  </inkml:definitions>
  <inkml:trace contextRef="#ctx0" brushRef="#br0">0 1940 3833,'0'0'3871,"1"-33"-3551,-1 29-311,3-66 147,2 0 1,19-86-1,164-541 23,-102 399-154,-79 273-25,71-232 46,-57 199-39,3 0 0,38-66 0,-58 117-13,0 1 1,0-1 0,1 1 0,0 0 0,0 0 0,1 1 0,-1 0 0,1 0 0,0 0 0,0 1 0,1-1-1,0 2 1,-1-1 0,1 1 0,14-5 0,-15 7 14,-1-1 1,1 1-1,0 1 0,0-1 1,-1 1-1,1 0 0,0 1 1,0-1-1,-1 1 0,1 0 1,0 1-1,-1-1 1,1 1-1,-1 0 0,0 1 1,1-1-1,-1 1 0,0 0 1,-1 0-1,1 1 0,7 6 1,-1 1 19,-1 1 1,1 0 0,-2 0 0,0 2-1,0-1 1,-1 1 0,-1 0 0,0 0-1,-1 1 1,-1 0 0,0 0 0,2 17-1,-2-6 5,-1 0-1,-1 1 0,-1-1 0,-2 1 0,0 0 0,-7 38 0,4-50-11,-1-1 0,0 1-1,-1-1 1,-1 0-1,0-1 1,-1 1 0,0-1-1,-1 0 1,-1-1-1,0 0 1,0-1 0,-1 1-1,-1-2 1,-17 15 0,18-17 7,0 0 1,-1-1 0,1 0-1,-1-1 1,-1 0 0,1-1-1,-1 0 1,0-1 0,0 0 0,0-1-1,-1 0 1,1-1 0,-1 0-1,0-1 1,1-1 0,-1 0 0,-17-2-1,26 0-33,-1 0-1,1 0 0,-1 0 0,1 0 1,0 0-1,0-1 0,0 0 1,0 0-1,1 0 0,-1-1 0,1 1 1,0-1-1,-1 0 0,2 1 1,-1-2-1,0 1 0,1 0 0,0 0 1,-3-8-1,4 9-1,-1 0 0,1 0 1,0 0-1,0 0 0,0 0 0,0 0 0,1-1 1,-1 1-1,1 0 0,0-1 0,0 1 0,0 0 1,0 0-1,1-1 0,-1 1 0,1 0 0,0 0 1,0-1-1,0 1 0,0 0 0,0 0 1,1 0-1,0 1 0,-1-1 0,1 0 0,0 0 1,0 1-1,1-1 0,3-3 0,4 1-3,0 0 0,1 0 0,-1 1 0,1 1 0,0 0 0,0 0-1,1 1 1,-1 0 0,0 1 0,14 0 0,120 6 135,-141-5-120,9 2 23,0-1 0,0 1 0,0 1-1,-1 1 1,1-1 0,-1 2 0,0 0 0,0 0 0,0 1-1,-1 1 1,0 0 0,12 10 0,-15-11 31,-1 1-1,0 1 1,0-1 0,-1 1 0,0 0 0,0 1 0,-1-1 0,0 1 0,-1 0-1,0 1 1,0-1 0,-1 1 0,0-1 0,0 1 0,-1 0 0,1 15-1,-3-4 53,0 0-1,-1 0 0,-1 0 1,-1 0-1,-1 0 0,-1-1 0,0 1 1,-2-1-1,0-1 0,-1 1 1,-2-1-1,0 0 0,0-1 0,-16 19 1,10-16-56,-1 0 0,0-2 0,-2 0 0,0-1 0,-1-1 0,-1 0 0,0-2 0,-1 0 0,-1-2 0,0-1 0,-26 10 0,32-15-85,0-2-1,-1 0 1,0-1-1,0-1 1,-1 0-1,1-2 1,0 0-1,-1-1 1,1 0 0,-1-2-1,1 0 1,0-1-1,-24-8 1,31 8-140,1-1 0,0 0 0,0-1 0,0 0 0,0-1 0,1 0 0,0 0 0,0-1 0,1 0 0,0 0 0,0-1 0,0 0 0,1-1 0,0 1 0,1-2 0,0 1 0,1 0 0,0-1 0,0 0 0,1 0 0,0-1 0,-4-18 0,-2-41-2089,8 11-1648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08:26:48.305"/>
    </inkml:context>
    <inkml:brush xml:id="br0">
      <inkml:brushProperty name="width" value="0.05" units="cm"/>
      <inkml:brushProperty name="height" value="0.05" units="cm"/>
    </inkml:brush>
  </inkml:definitions>
  <inkml:trace contextRef="#ctx0" brushRef="#br0">0 657 5777,'0'0'4441,"0"-172"-3897,0 99-312,0-6-192,3 5-40,13 3-296,-1 9-248,0 2-344,-6 19-632,-3 16-2825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08:26:48.930"/>
    </inkml:context>
    <inkml:brush xml:id="br0">
      <inkml:brushProperty name="width" value="0.05" units="cm"/>
      <inkml:brushProperty name="height" value="0.05" units="cm"/>
    </inkml:brush>
  </inkml:definitions>
  <inkml:trace contextRef="#ctx0" brushRef="#br0">0 567 6361,'0'0'2500,"12"-25"-2251,28-56 30,84-124 1,-20 71-249,-89 117-54,1 0 1,0 1-1,1 0 0,1 2 0,24-16 0,-40 29 13,0-1 0,0 1-1,1 0 1,-1 0 0,0 0 0,1 0-1,-1 0 1,0 0 0,1 1-1,-1-1 1,1 1 0,-1-1-1,1 1 1,0 0 0,-1 0-1,1 1 1,-1-1 0,5 1-1,-5 0 18,0 0-1,0 1 0,0-1 1,0 0-1,0 1 0,0-1 0,-1 1 1,1 0-1,-1-1 0,1 1 1,-1 0-1,0 0 0,0 0 0,0 0 1,0 0-1,2 4 0,1 10 85,0 0-1,-1 0 1,-1 0-1,1 30 1,-2-24-51,2 31-40,11 95-27,-12-132-228,2-1 0,0-1 0,0 1 0,2 0 0,0-1 0,0 0 0,13 19 0,14 1-2644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9T08:26:49.942"/>
    </inkml:context>
    <inkml:brush xml:id="br0">
      <inkml:brushProperty name="width" value="0.05" units="cm"/>
      <inkml:brushProperty name="height" value="0.05" units="cm"/>
    </inkml:brush>
  </inkml:definitions>
  <inkml:trace contextRef="#ctx0" brushRef="#br0">126 0 3817,'0'0'1971,"-20"4"-1926,-63 11-27,62-12 82,21-2 103,0 0 0,-1 1 1,1-1-1,0 0 1,0 0-1,0 0 1,0 0-1,0 1 1,0-1-1,0 0 0,0 0 1,1 0-1,-1 0 1,0 1-1,1-1 1,-1 0-1,1 0 0,-1 0 1,1 0-1,0 0 1,0 1-1,98 49 517,13 7 49,-73-32-555,-1 1 0,-1 2 0,-2 1 0,-1 2 0,-2 2 0,30 38 0,-40-42-95,0 1 0,-2 2 0,-2 0 1,-1 1-1,-2 0 0,-1 2 0,-1-1 1,7 39-1,-5 11 74,-5 1-1,-3 0 1,-3 1 0,-16 165 0,4-193-51,-2 0 0,-3-1 0,-3 0 0,-2-1 0,-50 108 0,22-76-113,-3-2 0,-108 141 0,110-173-2011,47-70-4594,5-5 1570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8.283"/>
    </inkml:context>
    <inkml:brush xml:id="br0">
      <inkml:brushProperty name="width" value="0.05" units="cm"/>
      <inkml:brushProperty name="height" value="0.05" units="cm"/>
    </inkml:brush>
  </inkml:definitions>
  <inkml:trace contextRef="#ctx0" brushRef="#br0">531 132 5513,'0'0'6974,"-10"-15"-6901,-35-47-72,41 57-1,-1 0 0,0 1-1,0-1 1,-1 1 0,1 0-1,-1 0 1,0 1 0,0 0-1,0 0 1,0 0 0,0 1-1,-1-1 1,1 2 0,-1-1-1,1 1 1,-1 0 0,0 0-1,0 1 1,1 0 0,-1 0-1,0 0 1,-8 2 0,12-1 13,0-1 9,0 0 0,0 1 0,0-1 0,0 1 0,1 0 0,-1 0 0,0 0 0,0 0 0,1 0 0,-1 1 0,1-1 0,-1 1 0,1 0 0,0 0 0,0-1 0,-1 1 0,-2 5 0,1-1 3,0 0-1,0 0 1,1 0 0,0 0 0,0 1 0,0-1 0,-1 9 0,-2 9 15,2 1 0,1 0 1,-1 29-1,2 0 134,6 74-1,0-102-116,0 0-1,1 0 0,1-1 1,19 48-1,-9-39 61,-3 0 0,0 1 0,-3 0 0,-1 1 0,-1 0-1,-2 1 1,2 65 0,-8-97-89,-1 1 1,0 0-1,0-1 0,-1 0 0,0 1 0,1-1 0,-2 0 1,1 1-1,-1-1 0,1-1 0,-1 1 0,-1 0 0,1-1 1,-1 1-1,0-1 0,0 0 0,0 0 0,0-1 0,-1 1 1,1-1-1,-1 0 0,0 0 0,0-1 0,0 1 1,0-1-1,-7 2 0,-4 1-154,1 0 1,0-1-1,-1 0 1,0-2-1,1 1 0,-1-2 1,0 0-1,-23-3 1,34 2-129,-1-1 0,1 0 1,0 0-1,0-1 0,-1 0 1,1 0-1,0 0 0,0 0 1,1-1-1,-1 1 0,0-1 1,1-1-1,-5-4 0,-18-17-3991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5:03.971"/>
    </inkml:context>
    <inkml:brush xml:id="br0">
      <inkml:brushProperty name="width" value="0.05" units="cm"/>
      <inkml:brushProperty name="height" value="0.05" units="cm"/>
    </inkml:brush>
  </inkml:definitions>
  <inkml:trace contextRef="#ctx0" brushRef="#br0">246 26 736 0 0,'-10'-26'12662'0'0,"3"48"-12180"0"0,1 1 1 0 0,-5 44-1 0 0,-4 17 37 0 0,5-41-355 0 0,8-29-46 0 0,-1 0-1 0 0,0-1 0 0 0,-1 0 0 0 0,0 1 1 0 0,-1-2-1 0 0,-1 1 0 0 0,-8 14 0 0 0,13-26-90 0 0,1 0 0 0 0,-1 0 0 0 0,0 0 0 0 0,0-1 0 0 0,1 1 0 0 0,-1 0 0 0 0,0 0 0 0 0,0-1 0 0 0,0 1 0 0 0,0-1 0 0 0,0 1 0 0 0,0-1 0 0 0,0 1 0 0 0,0-1 0 0 0,0 1 0 0 0,-1-1 0 0 0,1 0 0 0 0,0 0 0 0 0,0 1 0 0 0,0-1 0 0 0,0 0 0 0 0,0 0 0 0 0,-1 0 0 0 0,1-1 0 0 0,0 1 0 0 0,0 0-1 0 0,0 0 1 0 0,0 0 0 0 0,0-1 0 0 0,0 1 0 0 0,-1-1 0 0 0,1 1 0 0 0,0-1 0 0 0,0 1 0 0 0,0-1 0 0 0,1 0 0 0 0,-1 1 0 0 0,0-1 0 0 0,0 0 0 0 0,0 0 0 0 0,-1-1 0 0 0,-5-4-15 0 0,1-1-1 0 0,-1 0 0 0 0,-9-15 1 0 0,12 16 57 0 0,-5-6-42 0 0,1-2 1 0 0,1 1 0 0 0,0-1-1 0 0,0 0 1 0 0,1 0 0 0 0,-6-24-1 0 0,10 31-41 0 0,1 0 0 0 0,-1 0 0 0 0,1 0-1 0 0,1 0 1 0 0,-1 0 0 0 0,1 0-1 0 0,0-1 1 0 0,1 1 0 0 0,0 0 0 0 0,0 0-1 0 0,0 0 1 0 0,1 0 0 0 0,0 0 0 0 0,0 0-1 0 0,1 1 1 0 0,5-10 0 0 0,-7 14 9 0 0,0 0 1 0 0,0 0 0 0 0,0 1-1 0 0,1-1 1 0 0,-1 0-1 0 0,1 1 1 0 0,0-1-1 0 0,-1 1 1 0 0,1 0-1 0 0,0-1 1 0 0,0 1-1 0 0,-1 0 1 0 0,1 0-1 0 0,0 0 1 0 0,0 0-1 0 0,0 1 1 0 0,1-1-1 0 0,-1 0 1 0 0,0 1-1 0 0,4-1 1 0 0,-2 1-1 0 0,0 0 1 0 0,0 1-1 0 0,0 0 1 0 0,0-1-1 0 0,0 1 1 0 0,0 1-1 0 0,0-1 0 0 0,-1 0 1 0 0,1 1-1 0 0,5 3 1 0 0,3 2 5 0 0,-1 1 0 0 0,-1 0 0 0 0,0 1-1 0 0,0 0 1 0 0,15 18 0 0 0,35 60 171 0 0,-50-69-438 0 0,2 0 0 0 0,-1-1 0 0 0,2-1-1 0 0,0 0 1 0 0,2-1 0 0 0,18 17 0 0 0,-4-7-1066 0 0,22 17-907 0 0,-14-24-4461 0 0,-31-17 5124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5:04.371"/>
    </inkml:context>
    <inkml:brush xml:id="br0">
      <inkml:brushProperty name="width" value="0.05" units="cm"/>
      <inkml:brushProperty name="height" value="0.05" units="cm"/>
    </inkml:brush>
  </inkml:definitions>
  <inkml:trace contextRef="#ctx0" brushRef="#br0">13 613 1948 0 0,'-1'1'1287'0'0,"1"-1"-1030"0"0,-1 1 0 0 0,1-1 1 0 0,0 0-1 0 0,-1 0 0 0 0,1 0 1 0 0,0 0-1 0 0,-1 0 0 0 0,1 1 1 0 0,0-1-1 0 0,-1 0 0 0 0,1 0 1 0 0,0 0-1 0 0,-1 0 0 0 0,1 0 1 0 0,-1 0-1 0 0,1 0 0 0 0,0 0 1 0 0,-1 0-1 0 0,1 0 0 0 0,0-1 1 0 0,-1 1-1 0 0,1 0 0 0 0,-1 0 1 0 0,-2-10 2420 0 0,9-23-2308 0 0,-5 28 179 0 0,26-116 1270 0 0,80-221 0 0 0,-99 323-2243 0 0,0 0 1 0 0,13-20 0 0 0,0 12-7998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5:04.831"/>
    </inkml:context>
    <inkml:brush xml:id="br0">
      <inkml:brushProperty name="width" value="0.05" units="cm"/>
      <inkml:brushProperty name="height" value="0.05" units="cm"/>
    </inkml:brush>
  </inkml:definitions>
  <inkml:trace contextRef="#ctx0" brushRef="#br0">1 142 2016 0 0,'0'-6'672'0'0,"-1"1"-1"0"0,1-1 1 0 0,1 1-1 0 0,-1-1 1 0 0,1 1-1 0 0,0-1 1 0 0,0 1-1 0 0,0-1 1 0 0,4-5-1 0 0,-3 5-360 0 0,1 0 0 0 0,0 0 0 0 0,0 1-1 0 0,0 0 1 0 0,1-1 0 0 0,-1 1-1 0 0,2 0 1 0 0,3-4 0 0 0,-5 7-243 0 0,0-1 1 0 0,0 0 0 0 0,-1 1-1 0 0,2 0 1 0 0,-1 0-1 0 0,0 0 1 0 0,0 0 0 0 0,1 0-1 0 0,-1 1 1 0 0,1-1 0 0 0,-1 1-1 0 0,1 0 1 0 0,0 0-1 0 0,-1 0 1 0 0,1 1 0 0 0,0-1-1 0 0,0 1 1 0 0,0 0-1 0 0,-1 0 1 0 0,1 0 0 0 0,0 1-1 0 0,0-1 1 0 0,-1 1-1 0 0,1 0 1 0 0,0 0 0 0 0,-1 0-1 0 0,1 1 1 0 0,-1-1-1 0 0,1 1 1 0 0,3 2 0 0 0,0 1-11 0 0,-1 0 1 0 0,0 1 0 0 0,0-1-1 0 0,0 1 1 0 0,-1 0 0 0 0,0 1-1 0 0,0-1 1 0 0,-1 1 0 0 0,0 0-1 0 0,0 0 1 0 0,0 1 0 0 0,-1-1-1 0 0,0 1 1 0 0,0-1 0 0 0,-1 1-1 0 0,0 0 1 0 0,-1 0 0 0 0,2 13-1 0 0,-2 3 42 0 0,0 0 0 0 0,-2 1 0 0 0,0-1-1 0 0,-2-1 1 0 0,-6 29 0 0 0,8-43-51 0 0,-12 41 94 0 0,13-47-104 0 0,-1 0-1 0 0,0-1 1 0 0,0 1 0 0 0,-1 0 0 0 0,1-1 0 0 0,0 1-1 0 0,-1-1 1 0 0,0 1 0 0 0,1-1 0 0 0,-1 0-1 0 0,0 0 1 0 0,0 0 0 0 0,0 0 0 0 0,-5 3-1 0 0,6-5-30 0 0,-1 1-1 0 0,1-1 0 0 0,0 0 1 0 0,-1 0-1 0 0,1 0 0 0 0,-1 0 1 0 0,1 0-1 0 0,-1 0 1 0 0,1-1-1 0 0,-1 1 0 0 0,1 0 1 0 0,0-1-1 0 0,-1 1 0 0 0,1-1 1 0 0,-1 0-1 0 0,1 1 0 0 0,0-1 1 0 0,0 0-1 0 0,0 0 0 0 0,-1 1 1 0 0,1-1-1 0 0,0 0 0 0 0,0 0 1 0 0,0-1-1 0 0,0 1 0 0 0,0 0 1 0 0,-1-2-1 0 0,0 0-8 0 0,0 0 1 0 0,-1 0 0 0 0,1 0-1 0 0,0 0 1 0 0,1 0-1 0 0,-1 0 1 0 0,1-1 0 0 0,-1 1-1 0 0,-1-7 1 0 0,3 8-10 0 0,0 0 0 0 0,0 1 0 0 0,0-1 0 0 0,0 0 0 0 0,0 1 0 0 0,0-1 0 0 0,0 0 0 0 0,1 1 0 0 0,-1-1 0 0 0,1 0 0 0 0,-1 1 0 0 0,1-1 0 0 0,-1 1 0 0 0,1-1 0 0 0,0 1 0 0 0,0-1 0 0 0,0 1 0 0 0,0 0 0 0 0,0-1 0 0 0,0 1 0 0 0,0 0 0 0 0,2-2 0 0 0,0 2 0 0 0,-1-1 0 0 0,1 1 0 0 0,-1 0 0 0 0,1 0 0 0 0,-1 1 0 0 0,1-1 0 0 0,0 0 0 0 0,-1 1 0 0 0,1 0 0 0 0,0-1 0 0 0,0 1 0 0 0,-1 0 0 0 0,1 1 0 0 0,3-1 0 0 0,9 3-158 0 0,0-1 0 0 0,0 2 0 0 0,0 0 0 0 0,0 1-1 0 0,-1 0 1 0 0,27 15 0 0 0,19 15-1861 0 0,-3 4-4006 0 0,-55-37 5688 0 0,10 5-1480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5.337"/>
    </inkml:context>
    <inkml:brush xml:id="br0">
      <inkml:brushProperty name="width" value="0.05" units="cm"/>
      <inkml:brushProperty name="height" value="0.05" units="cm"/>
    </inkml:brush>
  </inkml:definitions>
  <inkml:trace contextRef="#ctx0" brushRef="#br0">6 1 256,'3'3'10481,"5"20"-9710,-6 295 720,-14 551-1222,6-545-250,6-277-23,1-37-19,0 0 1,0-1 0,1 1-1,1-1 1,0 0 0,0 0-1,0 0 1,1 0 0,1 0-1,0-1 1,0 0 0,0 0-1,1 0 1,12 13 0,7 4-119,1-1 0,50 35 0,-48-39-83,0-1-1,2-2 0,0-1 0,1-1 0,0-2 0,36 11 1,-51-20-27,-1-1 1,0 0-1,1-1 1,-1-1 0,1 0-1,25-3 1,-31 1-21,-1 0-1,1-1 1,-1-1 0,1 0 0,-1 0-1,0-1 1,0 0 0,-1 0 0,1-1-1,-1 0 1,11-10 0,-5 3-1092,-1-1 1,20-27-1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5.694"/>
    </inkml:context>
    <inkml:brush xml:id="br0">
      <inkml:brushProperty name="width" value="0.05" units="cm"/>
      <inkml:brushProperty name="height" value="0.05" units="cm"/>
    </inkml:brush>
  </inkml:definitions>
  <inkml:trace contextRef="#ctx0" brushRef="#br0">1 357 1584,'0'0'10539,"266"-49"-10395,-162 10-88,-1 0-56,0-10-384,22-24-905,-27 14-655,-22 10-2265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9.111"/>
    </inkml:context>
    <inkml:brush xml:id="br0">
      <inkml:brushProperty name="width" value="0.05" units="cm"/>
      <inkml:brushProperty name="height" value="0.05" units="cm"/>
    </inkml:brush>
  </inkml:definitions>
  <inkml:trace contextRef="#ctx0" brushRef="#br0">2 538 5209,'0'0'3163,"0"-25"-2777,0-171 227,0-90-6,-1 283-621,1 2 6,0 0 1,0 0 0,-1 0 0,1 0 0,0 0-1,0 0 1,0 0 0,0 0 0,0 0-1,0 0 1,1 0 0,-1 0 0,0 0 0,0 0-1,1 0 1,-1 0 0,0 0 0,1 0 0,-1 0-1,1 0 1,-1 1 0,1-1 0,0 0 0,-1 0-1,1 1 1,0-1 0,0 0 0,-1 1 0,2-2-1,-1 2-225,-1 8-587,0 262 909,1-278-41,1 1 1,-1 0-1,1 0 0,0 0 1,1 0-1,0 0 0,0 1 0,0-1 1,1 1-1,0 0 0,0 0 0,0 0 1,1 0-1,0 1 0,0 0 0,1 0 1,-1 0-1,8-4 0,5-4 69,1 0 1,0 1-1,1 1 0,37-15 0,-38 19-94,0 2-1,0 0 0,0 0 1,1 2-1,0 1 1,0 0-1,0 2 0,-1 0 1,33 4-1,-46-1 2,0-1 0,0 1 0,0-1-1,-1 2 1,1-1 0,-1 0 0,0 1 0,0 0-1,0 1 1,-1-1 0,1 1 0,-1-1 0,0 1 0,0 1-1,-1-1 1,0 0 0,0 1 0,0 0 0,3 8-1,2 5 69,-1 1 0,-1 0 0,0 1-1,4 34 1,-5 94-1463,-5-123 539,0-25 709,0-1 1,0 1-1,0 0 1,-1 0-1,1 0 1,0 0-1,-1 0 1,1 0-1,-1 0 1,1-1-1,-1 1 1,0 0-1,1 0 1,-1-1-1,0 1 1,1 0-1,-1-1 0,0 1 1,0-1-1,1 1 1,-1-1-1,0 1 1,0-1-1,0 0 1,0 1-1,0-1 1,0 0-1,0 0 1,0 1-1,1-1 1,-1 0-1,0 0 1,0 0-1,0 0 0,0 0 1,0 0-1,0-1 1,0 1-1,0 0 1,0 0-1,0-1 1,0 1-1,0-1 1,1 1-1,-1-1 1,0 1-1,0-1 1,-1 0-1,-4-16-2995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9.456"/>
    </inkml:context>
    <inkml:brush xml:id="br0">
      <inkml:brushProperty name="width" value="0.05" units="cm"/>
      <inkml:brushProperty name="height" value="0.05" units="cm"/>
    </inkml:brush>
  </inkml:definitions>
  <inkml:trace contextRef="#ctx0" brushRef="#br0">1 0 6889,'0'0'5578,"49"10"-5578,-11-10 40,11 0-40,-6 0 0,1 0-256,5 0-665,-1 0-887,-4 0-1025,-17 0-2368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9.955"/>
    </inkml:context>
    <inkml:brush xml:id="br0">
      <inkml:brushProperty name="width" value="0.05" units="cm"/>
      <inkml:brushProperty name="height" value="0.05" units="cm"/>
    </inkml:brush>
  </inkml:definitions>
  <inkml:trace contextRef="#ctx0" brushRef="#br0">0 25 7498,'0'0'3326,"24"-4"-3442,35-5 84,92-2 0,-144 11 65,1 0 0,-1 1 0,0 1 0,0-1 0,0 1 0,0 0 0,0 1 0,0 0 0,0 0 0,-1 0 0,0 1 0,1 0 0,-1 0 0,-1 0 0,1 1 0,-1 0 0,1 0 0,-2 1 0,1-1 1,0 1-1,-1 0 0,0 0 0,-1 0 0,7 14 0,-1 2 53,-1 0 0,-1 0 0,0 1 0,-2 0 0,-1 0 0,2 39 0,-4-42-57,1 15 15,-1 0 0,-2 0 0,-2 0 0,-5 38 0,5-67-40,1 0 1,-1 0-1,0 0 0,0 0 0,0 0 0,-1-1 1,0 1-1,0-1 0,-1 0 0,1 0 0,-1 0 1,0 0-1,-1 0 0,1-1 0,-1 0 0,0 0 1,0 0-1,0-1 0,0 0 0,0 0 0,-1 0 1,0 0-1,-11 3 0,-5-1-34,-1-1 0,0-1 0,1 0 0,-1-2 0,-24-2 0,28 1 37,15 0 23,3 1-16,-1-1 0,1 0 0,0 0 0,0 0 0,0 1 0,0-1 0,0 0 0,-1 0 0,1-1 0,0 1 0,0 0 0,0 0 0,0 0 0,0-1 0,0 1 1,-1-1-1,1 1 0,0-1 0,0 1 0,0-1 0,0 1 0,1-1 0,-1 0 0,0 0 0,0 0 0,0 1 0,-1-3 0,21 3-105,19 0 78,-21-2 27,1 2 1,-1 0-1,0 0 1,0 2-1,1 0 1,-1 1-1,-1 1 0,1 1 1,0 0-1,22 11 1,-22-7-406,0 0 1,1 0 0,1-2-1,-1 0 1,1-2 0,0 0 0,0-1-1,33 3 1,-16-6-3519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56.645"/>
    </inkml:context>
    <inkml:brush xml:id="br0">
      <inkml:brushProperty name="width" value="0.05" units="cm"/>
      <inkml:brushProperty name="height" value="0.05" units="cm"/>
    </inkml:brush>
  </inkml:definitions>
  <inkml:trace contextRef="#ctx0" brushRef="#br0">670 78 1224,'-5'-9'10968,"-3"3"-11875,-3-2 918,-1 2 0,0 0 0,0 0 0,0 1 0,-1 1 0,0 0 0,-20-4 0,-4 2-1,-56-3 0,-151 9-354,236 1 335,0 0 0,0 1-1,0 0 1,0 0 0,0 1-1,1 0 1,-1 1 0,1-1 0,-1 2-1,2-1 1,-1 1 0,-12 10 0,14-11 5,0 1 0,1-1 1,0 1-1,-1 0 0,2 0 1,-1 1-1,1-1 0,-1 1 1,1 0-1,1 0 0,-1 0 1,1 0-1,0 0 0,1 0 1,-1 1-1,0 10 0,2-2 5,0-3 6,0-1-1,1 1 0,3 19 1,-3-26-5,1-1 0,-1 1 0,1 0 0,1-1 0,-1 0 0,0 1 0,1-1 0,0 0 0,0 0 0,0 0 0,6 4 0,13 12 7,0-2 0,1-1 0,0-1-1,2 0 1,0-2 0,48 20 0,-10-12 222,115 26 0,-173-47-209,0 0 0,0 0 0,0 0 1,-1 1-1,1 0 0,-1 0 0,1 0 0,-1 0 0,0 1 0,1-1 0,-1 1 0,-1 0 0,1 1 1,0-1-1,-1 1 0,1-1 0,-1 1 0,0 0 0,-1 0 0,1 1 0,-1-1 0,1 0 1,-1 1-1,-1-1 0,1 1 0,-1 0 0,1 0 0,-1 0 0,-1-1 0,1 1 0,-1 0 0,0 9 1,2 9 66,-1 1 0,-1 0 0,-2 0 0,-3 23 1,3-37-74,-1 0 0,0 0 1,0-1-1,-1 1 0,-1-1 0,1 0 1,-1 0-1,-1 0 0,0 0 1,0-1-1,-14 14 0,7-10-69,-2 0 1,1 0-1,-2-2 0,1 0 0,-1 0 1,-1-2-1,0 0 0,0-1 1,0 0-1,-1-2 0,0 0 0,0-1 1,0-1-1,-1 0 0,1-2 1,-28 0-1,45-1 19,1 0 1,0 0-1,-1 0 0,1 0 1,-1 0-1,1 0 0,0 0 1,-1 0-1,1 0 0,-1 0 1,1 0-1,0 0 0,-1-1 1,1 1-1,0 0 0,-1 0 1,1 0-1,0 0 0,-1-1 1,1 1-1,0 0 0,-1-1 1,1 1-1,0 0 0,0 0 1,-1-1-1,1 1 0,0 0 1,0-1-1,0 1 0,-1 0 1,1-1-1,0 1 1,0-1-1,0 1 0,0 0 1,0-1-1,0 1 0,0 0 1,0-1-1,0 0 0,-2-102-6364,2 50 2294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57.364"/>
    </inkml:context>
    <inkml:brush xml:id="br0">
      <inkml:brushProperty name="width" value="0.05" units="cm"/>
      <inkml:brushProperty name="height" value="0.05" units="cm"/>
    </inkml:brush>
  </inkml:definitions>
  <inkml:trace contextRef="#ctx0" brushRef="#br0">321 8 1016,'0'0'5919,"0"-8"948,-2 24-6775,0-1-1,-1 0 1,-1 0 0,0-1 0,-1 1 0,-1-1 0,0 0 0,-1 0 0,-16 23 0,-13 31-58,-11 41-4,5 2 1,5 1-1,-41 212 1,68-248-2,4 1 0,3 90 0,3-135-32,1-11-2,1 0 1,1 0 0,1 0-1,1 0 1,1-1 0,0 0-1,2 0 1,0-1 0,1 1 0,1-2-1,1 1 1,20 25 0,-12-19-214,2 0 0,1-2 0,1-1 0,1 0 0,1-2 0,0-1 0,49 28 0,-61-40-306,1-1-1,1 0 1,-1-1-1,1 0 0,0-1 1,0-1-1,1-1 0,-1 0 1,30 0-1,-4-2-3277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29.100"/>
    </inkml:context>
    <inkml:brush xml:id="br0">
      <inkml:brushProperty name="width" value="0.05" units="cm"/>
      <inkml:brushProperty name="height" value="0.05" units="cm"/>
    </inkml:brush>
  </inkml:definitions>
  <inkml:trace contextRef="#ctx0" brushRef="#br0">1618 131 3329,'0'0'7524,"-2"-16"-7147,-1 11-358,1 1-1,-1 0 0,0-1 0,0 1 0,-1 1 1,1-1-1,-1 0 0,0 1 0,0-1 0,-7-3 1,-48-27 223,43 28-151,-1 0-1,1 1 1,-1 1 0,0 0-1,-30-2 1,-90 4 241,82 3-282,13 1-63,1 2 0,0 2 0,0 1 0,0 3 0,1 1 0,0 2 0,1 2 0,1 1 0,0 2 0,-39 26 1,14-4-2,2 2 0,1 3 0,3 3 0,-95 102 0,111-103 48,2 2 0,3 1 0,-47 85 0,64-99-8,1 1-1,2 1 1,2 1 0,2 1 0,1-1 0,-7 57 0,12-47 4,2 0 0,2 0 0,2 0 0,9 60 0,-6-85-19,2-1 0,0 0 1,2 0-1,1 0 1,0-1-1,2 0 0,0 0 1,2-1-1,0-1 0,26 33 1,-11-23-11,0-2 1,2-1-1,1-1 1,1-2 0,2-1-1,0-1 1,1-2-1,1-1 1,0-2 0,2-1-1,39 10 1,-9-7-98,0-3 0,1-3 1,0-3-1,1-4 1,102-2-1,-150-4-77,-1-2 0,1 0 1,-1-1-1,1-1 0,-1-1 0,0-1 0,-1-1 0,1-1 1,28-16-1,-17 6-664,-2-3 0,0 0 1,-2-2-1,42-44 0,17-35-4747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58.190"/>
    </inkml:context>
    <inkml:brush xml:id="br0">
      <inkml:brushProperty name="width" value="0.05" units="cm"/>
      <inkml:brushProperty name="height" value="0.05" units="cm"/>
    </inkml:brush>
  </inkml:definitions>
  <inkml:trace contextRef="#ctx0" brushRef="#br0">230 778 6649,'0'0'4999,"-11"-26"-4911,-33-82-71,41 101-16,1-1 0,0 1 0,0 0 0,0-1 0,1 1 0,0-1 0,0 1 0,1-1 0,0 0 0,1-9 0,0-23 20,-11-7 4,-1 0 0,-26-65-1,4 12-18,-36-103-1487,67 201-294,1 9 639,2 23-189,-1-13 358,0 31-1645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58.517"/>
    </inkml:context>
    <inkml:brush xml:id="br0">
      <inkml:brushProperty name="width" value="0.05" units="cm"/>
      <inkml:brushProperty name="height" value="0.05" units="cm"/>
    </inkml:brush>
  </inkml:definitions>
  <inkml:trace contextRef="#ctx0" brushRef="#br0">615 979 4417,'0'0'3354,"-27"-47"-2323,-91-159-266,-2-20-299,-14-19 206,104 196-562,-3 3 0,-67-77-1,93 116-116,5 5-17,1-1 0,-1 1 0,0 0 0,0 0 0,0 0-1,-1 0 1,1 0 0,0 0 0,-1 1 0,1-1 0,-1 1 0,0-1-1,0 1 1,1 0 0,-1 0 0,-4 0 0,6 1-628,1 7-707,0 6 502,-1 3-645,1-1 0,5 28 0,13 14-1741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58.876"/>
    </inkml:context>
    <inkml:brush xml:id="br0">
      <inkml:brushProperty name="width" value="0.05" units="cm"/>
      <inkml:brushProperty name="height" value="0.05" units="cm"/>
    </inkml:brush>
  </inkml:definitions>
  <inkml:trace contextRef="#ctx0" brushRef="#br0">0 793 1800,'0'0'8337,"49"-48"-7598,156-154-242,-132 129-255,89-83 74,-155 151-493,0-1 1,0 0 0,-1 0 0,1 0 0,-1-1-1,-1 0 1,0-1 0,0 1 0,0-1 0,-1 0 0,0 0-1,0 0 1,-1-1 0,0 0 0,0 1 0,-1-1-1,2-16 1,-4-92-4239,-5 70 527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59.683"/>
    </inkml:context>
    <inkml:brush xml:id="br0">
      <inkml:brushProperty name="width" value="0.05" units="cm"/>
      <inkml:brushProperty name="height" value="0.05" units="cm"/>
    </inkml:brush>
  </inkml:definitions>
  <inkml:trace contextRef="#ctx0" brushRef="#br0">82 544 3041,'0'0'7108,"-6"-31"-6523,-2-9-427,-26-144 326,30 163-497,-9-64-321,-3-98 1,22 282-635,5-1 1,43 174-1,-23-123 773,-27-132 163,-3-7 4,1 0 1,0 0-1,1 0 1,7 16-1,-10-26 20,0-1 0,0 1 0,0 0-1,0 0 1,0-1 0,0 1 0,0 0 0,0 0-1,0-1 1,0 1 0,0 0 0,0 0-1,1 0 1,-1-1 0,0 1 0,0 0 0,0 0-1,0 0 1,0-1 0,0 1 0,1 0 0,-1 0-1,0 0 1,0 0 0,0-1 0,1 1-1,-1 0 1,0 0 0,0 0 0,0 0 0,1 0-1,-1 0 1,0 0 0,0 0 0,1 0 0,-1-1-1,0 1 1,0 0 0,0 0 0,1 0-1,-1 0 1,0 0 0,0 1 0,1-1 0,-1 0-1,0 0 1,0 0 0,1 0 0,-1 0 0,0 0-1,0 0 1,0 0 0,1 0 0,-1 1-1,0-1 1,0 0 0,0 0 0,0 0 0,1 1-1,2-28 18,-3 27-13,4-96 579,-1 7 403,4 0-1,33-165 1,-38 245-901,1 0 0,0 0 0,0 0 1,1 0-1,0 1 0,1-1 0,8-10 1,-12 17-72,1 0 1,0 0-1,-1 0 1,1 1-1,0-1 1,0 0-1,0 1 1,1 0-1,-1-1 1,0 1-1,1 0 1,-1 0-1,0 1 1,1-1-1,-1 0 1,1 1-1,-1-1 0,1 1 1,-1 0-1,1 0 1,-1 0-1,1 0 1,-1 0-1,1 1 1,-1-1-1,1 1 1,-1-1-1,1 1 1,-1 0-1,1 0 1,-1 0-1,3 3 1,7 4 60,-2 0 1,1 2 0,-1-1-1,0 1 1,-1 1 0,0-1-1,-1 2 1,0-1 0,9 18-1,-8-15 13,64 115 467,77 185 1,15 26-2243,-162-333-388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00.358"/>
    </inkml:context>
    <inkml:brush xml:id="br0">
      <inkml:brushProperty name="width" value="0.05" units="cm"/>
      <inkml:brushProperty name="height" value="0.05" units="cm"/>
    </inkml:brush>
  </inkml:definitions>
  <inkml:trace contextRef="#ctx0" brushRef="#br0">23 456 3593,'0'0'6369,"-4"14"-6261,2-5-71,-8 27 72,6-32 62,2-26 162,3-331 1816,-1 341-2133,1 0 0,1 0 0,0 0 0,0 0 0,1 0-1,6-14 1,-8 23-35,0 1 0,0-1 0,1 1-1,-1-1 1,0 1 0,1 0 0,-1-1-1,1 1 1,0 0 0,0 0 0,0 0 0,0 0-1,0 0 1,0 1 0,1-1 0,-1 1-1,1-1 1,-1 1 0,1 0 0,-1 0 0,1 0-1,-1 0 1,1 1 0,0-1 0,0 0-1,-1 1 1,1 0 0,0 0 0,0 0 0,0 0-1,-1 0 1,1 1 0,4 0 0,-3 1 13,0-1 0,0 1 0,1 0 0,-1 0 0,0 1 0,-1-1 1,1 1-1,0 0 0,-1 0 0,0 0 0,1 1 0,-1-1 0,4 6 0,33 58 92,-29-44-53,32 62-21,-31-58-272,1 0-1,1-1 1,1-1-1,34 44 1,-12-33-1415,-13-10-1178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01.299"/>
    </inkml:context>
    <inkml:brush xml:id="br0">
      <inkml:brushProperty name="width" value="0.05" units="cm"/>
      <inkml:brushProperty name="height" value="0.05" units="cm"/>
    </inkml:brush>
  </inkml:definitions>
  <inkml:trace contextRef="#ctx0" brushRef="#br0">28 0 2777,'0'0'7137,"-4"0"-6694,3 0-362,0 0 0,0 0 0,0 0 1,-1 1-1,1-1 0,0 0 0,0 0 0,0 1 0,0-1 1,0 0-1,0 1 0,0-1 0,0 1 0,1-1 0,-1 1 1,0 0-1,0-1 0,0 1 0,0 0 0,0 1 1,0-1-65,1 0 0,0 0 0,-1 0 1,1 0-1,0 1 0,0-1 0,0 0 1,0 0-1,0 0 0,0 1 1,0-1-1,0 0 0,1 0 0,-1 0 1,0 1-1,1-1 0,-1 0 0,1 0 1,-1 0-1,1 0 0,0 0 1,-1 0-1,1 0 0,0 0 0,1 1 1,9 11-18,0-1 1,0 0 0,17 11-1,24 26 40,-4 5 4,-2 2-1,-2 3 1,-3 1 0,-3 2-1,-2 1 1,-3 2-1,-3 1 1,32 105-1,-26-30 111,-7 1 0,-5 1 1,-7 2-1,-6 0 0,-9 176 0,-2-300-106,-1 0 0,0-1 1,-2 1-1,-1 0 1,0-1-1,-1 0 0,-2 0 1,0-1-1,0 1 1,-2-1-1,-1-1 0,0 0 1,-22 29-1,14-32-264,18-15 124,0 1 0,0-1 0,-1 0 0,1 1 0,0-1 0,-1 0 0,1 0 0,0 1 0,-1-1 0,1 0 0,-1 0 0,1 1 0,0-1 0,-1 0 0,1 0 0,-1 0 0,1 0 0,-1 0 0,1 0 0,-1 0 0,1 0 0,0 0 0,-1 0 0,1 0 0,-1 0 0,1 0 0,-1 0 0,1 0 0,-1 0 0,1 0 0,0 0 0,-1-1 0,1 1 0,-1 0 0,1 0 0,0-1 0,-1 1 0,1 0 0,0 0 0,-1-1 0,1 1 0,0-1 0,-1 1 0,1 0 0,0-1 0,0 1 0,-1-1 0,-3-15-4006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03.832"/>
    </inkml:context>
    <inkml:brush xml:id="br0">
      <inkml:brushProperty name="width" value="0.05" units="cm"/>
      <inkml:brushProperty name="height" value="0.05" units="cm"/>
    </inkml:brush>
  </inkml:definitions>
  <inkml:trace contextRef="#ctx0" brushRef="#br0">19 0 1432,'0'0'6118,"-16"9"-4326,15 62 2295,-1-21-3951,3 0-1,2 0 1,9 52-1,95 347-140,-54-240 11,1-25-4,-44-151-16,-13-119-642,2 82 653,0 1-1,0 0 0,0-1 1,-1 1-1,1-1 1,-1 1-1,0 0 0,-4-6 1,0-1 25,-1-4 25,0 0 1,1-1-1,1 0 0,0 0 1,1-1-1,-4-28 1,2-99 93,6 131-137,1 5-4,0-1 1,0 0-1,0 1 0,1-1 1,1 1-1,-1 0 0,1-1 1,0 1-1,1 0 1,0 1-1,7-10 0,8-11-2,34-32 0,-31 33 9,-18 23-15,-1-1 0,0 1 0,1 0 0,0 0 0,0 0 1,-1 1-1,2-1 0,-1 1 0,0 0 0,0 0 0,6-2 0,-7 4-4,-1-1-1,0 1 0,1 0 0,-1 0 1,1 0-1,-1 0 0,0 0 0,1 0 1,-1 0-1,1 1 0,-1-1 0,0 1 0,0 0 1,1 0-1,-1 0 0,0 0 0,0 0 1,0 0-1,0 0 0,0 1 0,0-1 1,0 1-1,0 0 0,2 3 0,16 19 46,-2 2 0,-1 0-1,20 41 1,38 96 100,-53-113-129,74 190 144,41 89-109,-131-317-296,0 1 252,0-1-1,1 0 1,14 18 0,-20-28-179,0 0 1,1 0-1,-1-1 0,1 1 1,-1-1-1,1 1 1,-1-1-1,1 0 0,0 1 1,0-1-1,0 0 0,0 0 1,0 0-1,0 0 1,0-1-1,0 1 0,0-1 1,0 1-1,0-1 1,0 0-1,0 1 0,1-1 1,-1 0-1,0 0 0,0-1 1,0 1-1,0 0 1,0-1-1,5-1 0,-4-6-4503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09.822"/>
    </inkml:context>
    <inkml:brush xml:id="br0">
      <inkml:brushProperty name="width" value="0.05" units="cm"/>
      <inkml:brushProperty name="height" value="0.05" units="cm"/>
    </inkml:brush>
  </inkml:definitions>
  <inkml:trace contextRef="#ctx0" brushRef="#br0">465 0 2561,'0'0'12266,"-3"0"-12138,-16 1-131,-1 1 0,1 0 1,0 1-1,0 2 0,1-1 0,-1 2 0,1 1 0,0 0 0,1 1 1,0 1-1,0 1 0,1 0 0,0 1 0,0 1 0,-25 25 0,26-21-5,0 0 0,1 1 0,1 1 0,1 0 0,0 0 0,2 2 0,0-1 0,1 1 0,1 0 0,1 1 0,0 0 0,2 0 0,-6 43-1,8-23 14,1 0-1,2 0 0,2 0 0,2 0 0,2 0 1,1 0-1,2-1 0,2-1 0,1 1 0,2-2 0,2 0 1,2 0-1,1-2 0,33 47 0,-46-74-22,0-1 0,0 0 0,0 0 0,1 0 0,0-1-1,1 0 1,0-1 0,0 0 0,0 0 0,1 0 0,0-1 0,0-1 0,0 1-1,1-1 1,-1-1 0,1 0 0,0 0 0,0-1 0,0 0 0,0-1 0,16 0-1,-14 0-52,0-1 0,0 0 0,-1-1 0,1 0 0,-1-1-1,1 0 1,-1-1 0,1 0 0,-1-1 0,0-1 0,-1 1 0,1-2-1,11-6 1,-10 4-233,0 1 1,1 0-1,0 1 0,1 1 0,-1 0 0,23-5 0,-19 7-1370,0 1-1,31-1 0,-15 3-3022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10.432"/>
    </inkml:context>
    <inkml:brush xml:id="br0">
      <inkml:brushProperty name="width" value="0.05" units="cm"/>
      <inkml:brushProperty name="height" value="0.05" units="cm"/>
    </inkml:brush>
  </inkml:definitions>
  <inkml:trace contextRef="#ctx0" brushRef="#br0">87 269 6529,'0'0'4908,"-9"-18"-5267,-6-14 423,1-1 0,2 0 0,-13-55 0,13 24 495,12 63 31,0 9-486,0 144 242,0-150-519,0-15-1119,0-72-2056,0 41 741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11.085"/>
    </inkml:context>
    <inkml:brush xml:id="br0">
      <inkml:brushProperty name="width" value="0.05" units="cm"/>
      <inkml:brushProperty name="height" value="0.05" units="cm"/>
    </inkml:brush>
  </inkml:definitions>
  <inkml:trace contextRef="#ctx0" brushRef="#br0">50 96 6281,'0'0'4356,"-8"-5"-4228,5 2-29,-1 0 1,1 0-1,0 0 1,0 0-1,0-1 0,0 1 1,1-1-1,-1 1 1,1-1-1,0 0 1,0 0-1,1 0 0,-1 0 1,1-1-1,-1 1 1,1 0-1,1 0 0,-1-1 1,1 1-1,-1-1 1,2-6-1,0 48-85,2 0 0,2 0 0,11 45 0,-13-78-2445,-2-18 875,-2-41-610,0 21-173,1 2-2177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29.803"/>
    </inkml:context>
    <inkml:brush xml:id="br0">
      <inkml:brushProperty name="width" value="0.05" units="cm"/>
      <inkml:brushProperty name="height" value="0.05" units="cm"/>
    </inkml:brush>
  </inkml:definitions>
  <inkml:trace contextRef="#ctx0" brushRef="#br0">0 1434 8938,'0'0'3457,"52"-366"-3457,-1 201-72,7 0-288,-1 0-241,-11 21-495,-6 15-160,-17 26-448,-12 25-281,-11 16 105,0 26 223,0 16-71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12.207"/>
    </inkml:context>
    <inkml:brush xml:id="br0">
      <inkml:brushProperty name="width" value="0.05" units="cm"/>
      <inkml:brushProperty name="height" value="0.05" units="cm"/>
    </inkml:brush>
  </inkml:definitions>
  <inkml:trace contextRef="#ctx0" brushRef="#br0">2 0 2657,'0'0'7161,"0"31"-5195,0-28-1938,-1 55 184,3 0 0,13 82 0,78 455 148,-33-190 33,-50-345-383,3-2-1,27 78 0,-40-136-98,0 1 0,0-1 0,0 1 0,0-1 0,0 0 0,0 1-1,0-1 1,0 1 0,0-1 0,0 0 0,0 1 0,0-1-1,1 1 1,-1-1 0,0 0 0,0 1 0,0-1 0,0 0 0,1 1-1,-1-1 1,0 0 0,0 1 0,1-1 0,-1 0 0,0 0-1,1 1 1,-1-1 0,0 0 0,1 0 0,-1 1 0,0-1-1,1 0 1,-1 0 0,0 0 0,1 0 0,-1 0 0,1 1 0,-1-1-1,0 0 1,1 0 0,3-20-1378,-7-39-1005,-6 6-154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13.111"/>
    </inkml:context>
    <inkml:brush xml:id="br0">
      <inkml:brushProperty name="width" value="0.05" units="cm"/>
      <inkml:brushProperty name="height" value="0.05" units="cm"/>
    </inkml:brush>
  </inkml:definitions>
  <inkml:trace contextRef="#ctx0" brushRef="#br0">76 0 1880,'0'0'7497,"0"0"-7418,0 1 0,-1-1 0,1 0 1,0 0-1,0 0 0,-1 1 1,1-1-1,0 0 0,0 0 0,-1 1 1,1-1-1,0 0 0,0 1 0,0-1 1,-1 0-1,1 1 0,0-1 0,0 0 1,0 1-1,0-1 0,0 0 0,0 1 1,0-1-1,0 0 0,0 1 0,0-1 1,0 1-1,0-1 0,0 0 1,0 1-1,0-1 0,0 0 0,0 1 1,0-1-1,0 0 0,1 1 0,-1-1 1,0 0-1,0 1 0,0-1 0,1 0 1,-1 0-1,0 1 0,0-1 0,1 0 1,-1 0-1,0 1 0,0-1 1,1 0-1,-1 0 0,0 0 0,1 1 1,19 9-67,0-1 1,0-1-1,1-1 1,36 8-1,-25-7 13,87 18 84,210 17-1,-85-14-68,-233-29-26,-9 0 738,-2 1-750,0-1 0,0 1 0,0-1 0,0 1 0,0-1 0,0 1 0,-1-1 0,1 0 0,0 1 0,0-1 0,0 1 1,0-1-1,-1 0 0,1 1 0,0-1 0,-1 1 0,1-1 0,0 0 0,0 0 0,-1 1 0,1-1 0,0 0 0,-1 1 0,1-1 0,-1 0 0,1 0 0,0 0 0,-1 1 0,1-1 0,-1 0 0,1 0 0,-1 0 0,-74 30-12,-1-3 1,-1-3-1,-1-4 0,-91 11 1,33-14 7,-196 0 1,392-17-125,2 1 201,0-2-1,97-15 1,5-22 191,-86 18-147,141-18 1,-171 39-54,-38 0-316,-1 0 0,1-1-1,0-1 1,18-2 0,-28 12-1489,-3 17-677,-15 8-2529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13.922"/>
    </inkml:context>
    <inkml:brush xml:id="br0">
      <inkml:brushProperty name="width" value="0.05" units="cm"/>
      <inkml:brushProperty name="height" value="0.05" units="cm"/>
    </inkml:brush>
  </inkml:definitions>
  <inkml:trace contextRef="#ctx0" brushRef="#br0">103 137 6665,'0'0'5112,"4"-3"-4966,5-4-159,1 0 0,-1 1 0,2 0 1,-1 1-1,0 0 0,20-6 0,79-20 12,-46 14-3,-27 7 25,0 1-1,1 2 1,-1 1 0,70-1 0,-105 7 295,-13 9 247,-82 54-536,-3-4 1,-3-4 0,-144 56-1,236-108 29,1 0-1,-1 0 0,0-1 1,0 0-1,0-1 0,0 0 1,-9 0-1,16-1 128,17-2-134,99-35 275,-60 18-80,68-15-1,-65 24-182,1 3 0,85-1 0,-143 8-303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14.535"/>
    </inkml:context>
    <inkml:brush xml:id="br0">
      <inkml:brushProperty name="width" value="0.05" units="cm"/>
      <inkml:brushProperty name="height" value="0.05" units="cm"/>
    </inkml:brush>
  </inkml:definitions>
  <inkml:trace contextRef="#ctx0" brushRef="#br0">17 37 1632,'0'0'9472,"-16"-20"-9427,16 19-45,0 1 1,-1-1-1,1 0 0,0 1 1,1-1-1,-1 1 0,0-1 1,0 0-1,0 1 1,0-1-1,0 1 0,1-1 1,-1 0-1,0 1 0,0-1 1,1 1-1,-1-1 0,0 1 1,1-1-1,-1 1 0,1-1 1,-1 1-1,1 0 0,-1-1 1,1 1-1,-1-1 0,1 1 1,-1 0-1,1 0 0,-1-1 1,2 1-1,20 3-99,-16 0 91,-1-1 0,0 1 1,-1 0-1,1 0 0,0 0 1,-1 1-1,7 6 1,9 18 80,-1 2 1,-1 0-1,-1 1 1,-2 0 0,13 40-1,-21-37 72,-7-32 89,-3-16 54,-15-29-128,-25-41-1,-12-26 490,50 100-431,3 16-105,6 15-196,-1-11-45,0-2 1,2 1-1,-1 0 0,1-1 0,0 0 0,0 0 1,1 0-1,0-1 0,13 12 0,18 7-5191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15.284"/>
    </inkml:context>
    <inkml:brush xml:id="br0">
      <inkml:brushProperty name="width" value="0.05" units="cm"/>
      <inkml:brushProperty name="height" value="0.05" units="cm"/>
    </inkml:brush>
  </inkml:definitions>
  <inkml:trace contextRef="#ctx0" brushRef="#br0">23 121 4137,'0'0'4089,"0"8"-3605,-1-21 181,1 0 0,-1 0 0,-1 1 0,0-1 0,-8-23 0,5 10-53,4 23-682,1 15-99,0-9 139,3 30 72,2 0 1,2 0 0,1-1-1,1 0 1,19 42 0,-22-64-844,-2-21 499,-3-27 348,-2 35-48,1 0 35,3-27 118,-3 30-143,0-1 0,0 1 0,0-1 0,0 1 0,0-1 0,0 0 0,0 1 0,1-1 0,-1 1-1,0-1 1,0 1 0,1-1 0,-1 1 0,0-1 0,1 1 0,-1 0 0,0-1 0,1 1 0,-1-1 0,1 1 0,-1 0 0,1-1 0,-1 1 0,1 0 0,-1 0 0,1-1 0,-1 1 0,1 0 0,-1 0 0,1 0 0,-1 0 0,1-1 0,0 1 0,-1 0 0,1 0 0,-1 0 0,1 0 0,-1 0 0,1 1 0,0-1 0,-1 0 0,1 0 0,-1 0 0,1 0 0,0 1 0,17 15 216,-17-14-254,0 0-1,1-1 1,-1 1-1,1 0 1,-1-1-1,1 1 1,-1-1-1,1 0 1,0 0-1,0 1 1,0-1-1,0 0 1,4 1-1,29-1-4105,-28-1-979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29.923"/>
    </inkml:context>
    <inkml:brush xml:id="br0">
      <inkml:brushProperty name="width" value="0.05" units="cm"/>
      <inkml:brushProperty name="height" value="0.05" units="cm"/>
    </inkml:brush>
  </inkml:definitions>
  <inkml:trace contextRef="#ctx0" brushRef="#br0">207 2193 4185,'0'0'6396,"-34"20"-5751,-101 58-119,98-58-105,36-20 274,1-6-611,3-23-49,1-1-1,1 1 0,1 0 1,1 0-1,2 1 1,24-52-1,-21 48 3,97-235 160,505-1026 162,-462 1048-716,-120 202-547,1 1-1,76-71 1,-109 112 800,1 0 0,0 0 1,0-1-1,0 1 1,0 1-1,0-1 0,0 0 1,0 0-1,0 0 1,0 0-1,0 1 0,0-1 1,0 0-1,1 1 1,-1-1-1,0 1 0,0 0 1,1-1-1,-1 1 0,0 0 1,1 0-1,-1 0 1,0 0-1,2 0 0,-2 2 5,-1 0 0,0-1 0,0 1 0,0 0 0,1 0-1,-2 0 1,1 0 0,0 0 0,0-1 0,-1 1-1,1 0 1,-1 0 0,1 0 0,-1-1 0,0 1-1,0 0 1,-1 1 0,-36 63-1657,-14 10-187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0.286"/>
    </inkml:context>
    <inkml:brush xml:id="br0">
      <inkml:brushProperty name="width" value="0.05" units="cm"/>
      <inkml:brushProperty name="height" value="0.05" units="cm"/>
    </inkml:brush>
  </inkml:definitions>
  <inkml:trace contextRef="#ctx0" brushRef="#br0">359 1062 4705,'0'0'6837,"-24"-51"-5899,0 4-724,-21-46 395,-52-151 0,-55-262 513,137 422-1438,13 48-3013,9 47-342,9 24 2370,-1 0 1,12 41 0,-5 16-1773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0.939"/>
    </inkml:context>
    <inkml:brush xml:id="br0">
      <inkml:brushProperty name="width" value="0.05" units="cm"/>
      <inkml:brushProperty name="height" value="0.05" units="cm"/>
    </inkml:brush>
  </inkml:definitions>
  <inkml:trace contextRef="#ctx0" brushRef="#br0">47 749 600,'0'0'8279,"-8"-22"-7941,3 11-277,-1-4 25,0 0 0,1-1-1,0 1 1,1-1 0,1 0 0,1 0-1,0 0 1,1 0 0,2-18 0,6-10 56,2 0 1,2 1 0,2 0 0,1 1 0,3 0 0,1 2-1,2 0 1,42-62 0,-54 90-127,0 0-1,1 1 1,1 0-1,17-15 1,-24 22-25,2 1-1,-1 0 1,0 1 0,1-1 0,-1 1-1,1 0 1,0 0 0,-1 0-1,1 1 1,0-1 0,0 1 0,0 1-1,0-1 1,0 1 0,0-1-1,6 2 1,-8-1 4,0 1 0,0 0 0,0 0 0,0 0 0,0 0 1,0 0-1,0 0 0,0 1 0,0 0 0,-1-1 0,1 1 0,-1 0 0,1 1 0,-1-1 0,0 0 0,0 0 0,0 1 0,0 0 0,2 2 0,4 9 24,-1 0-1,11 26 0,-7-12 13,28 62 96,-19-39-54,29 49-1,-41-85-83,0-1 0,1-1-1,1 0 1,1 0 0,0-1 0,0 0 0,26 19-1,-27-25-206,1 0-1,0-1 1,0 0-1,0-1 1,1 0-1,0-1 1,-1-1-1,1 0 1,0 0-1,0-1 0,0-1 1,15 0-1,-4 0-628,39 1-2902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1.562"/>
    </inkml:context>
    <inkml:brush xml:id="br0">
      <inkml:brushProperty name="width" value="0.05" units="cm"/>
      <inkml:brushProperty name="height" value="0.05" units="cm"/>
    </inkml:brush>
  </inkml:definitions>
  <inkml:trace contextRef="#ctx0" brushRef="#br0">11 12 720,'0'0'9346,"0"-12"-7093,0 57-2082,-10 1236 416,9-1161-3783,1-116-105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1.938"/>
    </inkml:context>
    <inkml:brush xml:id="br0">
      <inkml:brushProperty name="width" value="0.05" units="cm"/>
      <inkml:brushProperty name="height" value="0.05" units="cm"/>
    </inkml:brush>
  </inkml:definitions>
  <inkml:trace contextRef="#ctx0" brushRef="#br0">1 0 7818,'0'0'3704,"332"30"-3552,-191-16-79,-5-9-65,0 0-8,-11-5-209,-16 0-863,5 0-440,-27-5-1217,-33-5-2136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0.131"/>
    </inkml:context>
    <inkml:brush xml:id="br0">
      <inkml:brushProperty name="width" value="0.05" units="cm"/>
      <inkml:brushProperty name="height" value="0.05" units="cm"/>
    </inkml:brush>
  </inkml:definitions>
  <inkml:trace contextRef="#ctx0" brushRef="#br0">1 1 1432,'0'0'10675,"326"129"-9963,-154-68-272,11 1-264,7-10-120,-13-11-56,-5-15-80,29-26-744,-47 0-1353,-39 0-2568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8:32.781"/>
    </inkml:context>
    <inkml:brush xml:id="br0">
      <inkml:brushProperty name="width" value="0.05" units="cm"/>
      <inkml:brushProperty name="height" value="0.05" units="cm"/>
    </inkml:brush>
  </inkml:definitions>
  <inkml:trace contextRef="#ctx0" brushRef="#br0">0 0 3041,'0'0'9984,"23"3"-9646,78 9 573,110-4 1,124-14-81,-32-1-817,-156 6-509,288 13-5330,-331 1-173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19.437"/>
    </inkml:context>
    <inkml:brush xml:id="br0">
      <inkml:brushProperty name="width" value="0.05" units="cm"/>
      <inkml:brushProperty name="height" value="0.05" units="cm"/>
    </inkml:brush>
  </inkml:definitions>
  <inkml:trace contextRef="#ctx0" brushRef="#br0">23 508 720,'0'0'4074,"-3"5"-3768,1-1 19,0-1 1,0 1 0,0 0-1,1 0 1,0 0 0,0 0-1,0 0 1,0 0 0,0 4-1,1-7 172,-5 12 3493,5-583-3318,0 1190-245,0-619 199,5-13-991,1 0 381,1 0-1,0 1 1,0 0 0,1 1 0,1-1-1,0 2 1,0-1 0,1 1 0,0 0 0,12-7-1,-14 11-8,0 1-1,-1 0 1,1 1-1,0 0 1,1 0-1,-1 1 1,1 0-1,-1 1 1,10-2-1,82 3-27,-89 1 28,1 1 21,0 0 0,1 1 0,-1 1 0,0 0 0,-1 0 1,1 1-1,-1 1 0,0 0 0,0 1 0,0 0 0,-1 0 0,0 1 0,16 17 0,-6-4 29,0 0 0,-2 1-1,-1 1 1,0 1 0,14 28 0,-21-34 43,-2 0 1,1 1 0,-2 0 0,-1 0 0,0 1 0,-2 0 0,0 0 0,-1 0-1,-1 0 1,0 27 0,-2-33-110,-3 49 1061,3-61-1086,0-1 1,-1 1-1,1 0 1,0-1 0,-1 1-1,1-1 1,-1 1-1,0-1 1,1 1-1,-1-1 1,0 1 0,0-1-1,0 0 1,0 1-1,0-1 1,0 0 0,0 0-1,0 0 1,-1 0-1,1 0 1,0 0 0,-1 0-1,1 0 1,-1 0-1,1-1 1,-1 1 0,1-1-1,-1 1 1,1-1-1,-1 0 1,-2 1-1,7-27-3220,41-119-2165,-26 71-1247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26.743"/>
    </inkml:context>
    <inkml:brush xml:id="br0">
      <inkml:brushProperty name="width" value="0.05" units="cm"/>
      <inkml:brushProperty name="height" value="0.05" units="cm"/>
    </inkml:brush>
  </inkml:definitions>
  <inkml:trace contextRef="#ctx0" brushRef="#br0">169 1432 7434,'0'0'5159,"-5"-28"-4699,-40-347 999,23 158-1206,-74-594-1014,96 866-5086,-1 5 3534,1 3-826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27.103"/>
    </inkml:context>
    <inkml:brush xml:id="br0">
      <inkml:brushProperty name="width" value="0.05" units="cm"/>
      <inkml:brushProperty name="height" value="0.05" units="cm"/>
    </inkml:brush>
  </inkml:definitions>
  <inkml:trace contextRef="#ctx0" brushRef="#br0">368 647 2657,'0'0'10318,"-37"-43"-9955,-113-141-95,136 167-233,1-1 1,0-1-1,2 1 1,0-2 0,-9-22-1,7 12-6,-8-16-209,3-2 0,-24-91 0,39 122-891,1 11-2637,4 12-32,3 11 2681,13 25-1767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27.447"/>
    </inkml:context>
    <inkml:brush xml:id="br0">
      <inkml:brushProperty name="width" value="0.05" units="cm"/>
      <inkml:brushProperty name="height" value="0.05" units="cm"/>
    </inkml:brush>
  </inkml:definitions>
  <inkml:trace contextRef="#ctx0" brushRef="#br0">0 1038 4793,'0'0'6488,"35"-51"-5612,117-170-229,-106 146-329,69-147 0,-78 142-255,56-143 42,-50 114-566,-39 98 256,-3 9 68,-1-1-1,1 1 1,-1-1-1,1 1 0,0 0 1,0-1-1,0 1 1,0 0-1,0 0 0,1 0 1,-1 0-1,1 0 1,-1 0-1,1 0 1,0 0-1,0 1 0,0-1 1,0 1-1,0-1 1,0 1-1,4-2 0,-5 3 98,-1 0 1,0 0-1,1 0 0,-1 0 0,0 0 0,1 0 0,-1 0 0,0 1 0,1-1 0,-1 0 0,0 0 0,1 0 0,-1 1 0,0-1 0,0 0 0,1 0 0,-1 1 0,0-1 0,0 0 0,1 1 0,-1-1 0,0 0 0,0 1 0,0-1 0,0 0 0,0 1 0,0-1 0,1 0 0,-1 1 0,0-1 0,0 1 0,0-1 0,0 0 0,0 1 0,0-1 0,-1 1 0,21 132-3626,-13-46 864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28.406"/>
    </inkml:context>
    <inkml:brush xml:id="br0">
      <inkml:brushProperty name="width" value="0.05" units="cm"/>
      <inkml:brushProperty name="height" value="0.05" units="cm"/>
    </inkml:brush>
  </inkml:definitions>
  <inkml:trace contextRef="#ctx0" brushRef="#br0">77 431 4809,'0'0'7295,"-7"-18"-7194,-12-48-34,3 0 1,3-1-1,3 0 0,-2-78 0,12 144-81,0 18-606,0 263-1178,0-279 2030,0-3-164,1 1 0,-1-1 1,0 0-1,0 0 0,1 0 0,-1 1 1,1-1-1,0 0 0,-1 1 0,1-1 0,2-2 1,-1 2-44,1 0 0,0 0 0,-1 0 0,1 0 0,0 1 0,0-1 0,0 1 0,1 0 0,-1 0 0,0 0 0,0 1 0,1-1 0,3 0 0,51-1 174,-49 2-112,1 0-12,-1 0 1,1 0-1,0 1 0,-1 0 1,1 0-1,-1 1 1,1 1-1,-1 0 0,0 0 1,0 1-1,0 0 0,0 0 1,-1 1-1,0 0 1,0 0-1,0 1 0,0 0 1,9 11-1,-7-7 32,0 0 0,-1 1 0,0 0 0,-1 1 0,0 0 1,0 0-1,-1 1 0,-1 0 0,7 20 0,-7-10-7,-1-1 0,-1 1 0,-1 0 0,-1 0 0,-2 27 0,0-49-599,0 6 1220,17-4-12513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29.497"/>
    </inkml:context>
    <inkml:brush xml:id="br0">
      <inkml:brushProperty name="width" value="0.05" units="cm"/>
      <inkml:brushProperty name="height" value="0.05" units="cm"/>
    </inkml:brush>
  </inkml:definitions>
  <inkml:trace contextRef="#ctx0" brushRef="#br0">11 472 4441,'0'0'7428,"-2"-2"-7366,1-1-45,0 0 1,-1 1 0,1-1-1,0 0 1,1 1 0,-1-1-1,0 0 1,1 0 0,-1 0 0,1 0-1,0 1 1,0-1 0,0 0-1,1 0 1,-1 0 0,1 0 0,-1 0-1,1 1 1,0-1 0,0 0-1,2-4 1,5-10 92,1 1 0,15-22 0,-7 10-5,150-228 215,-163 251-319,-1 1 0,1 0 1,-1 0-1,1 0 0,1 1 1,-1 0-1,0-1 0,1 1 1,0 1-1,-1-1 0,1 1 1,10-4-1,-13 6 3,1-1 1,-1 1 0,1-1-1,0 1 1,-1 0-1,1 0 1,0 1 0,-1-1-1,1 0 1,0 1-1,-1-1 1,1 1-1,-1 0 1,1 0 0,-1 0-1,1 0 1,-1 1-1,0-1 1,0 0-1,1 1 1,-1 0 0,0-1-1,0 1 1,-1 0-1,1 0 1,0 0 0,2 4-1,19 30 33,-1 1-1,-2 0 1,27 70 0,31 131-61,-63-187 15,9 31-46,60 168-801,-81-243 508,-1-1 1,1 0-1,1 0 0,-1 0 1,1-1-1,0 1 1,1-1-1,-1 0 1,6 5-1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0.508"/>
    </inkml:context>
    <inkml:brush xml:id="br0">
      <inkml:brushProperty name="width" value="0.05" units="cm"/>
      <inkml:brushProperty name="height" value="0.05" units="cm"/>
    </inkml:brush>
  </inkml:definitions>
  <inkml:trace contextRef="#ctx0" brushRef="#br0">6 78 1088,'0'0'5911,"-1"-10"-5296,-3-58 5491,9 94-5863,114 433 582,-94-337-685,-5 1-1,-6 1 1,-1 146-1,-13-268-146,0-14-346,-17-474 818,17 468-465,-1 10 0,1 0-1,1 0 0,-1 0 0,1 0 0,3-13 0,-3 18-2,0 1 0,0-1 0,0 1 0,1 0 0,-1 0-1,1-1 1,-1 1 0,1 0 0,0 0 0,-1 0 0,1 1-1,0-1 1,0 0 0,1 1 0,-1-1 0,0 1-1,0 0 1,1 0 0,-1 0 0,1 0 0,3-1 0,6-2-18,1 1 0,-1 1 0,1-1-1,0 2 1,0 0 0,18 1 0,-25 0 29,1 1-1,-1 0 0,0 1 0,1-1 0,-1 1 0,0 0 0,0 1 1,0 0-1,0 0 0,0 0 0,-1 0 0,1 1 0,-1 0 0,5 5 1,14 15 99,-1 1 1,-2 1 0,0 0-1,-2 2 1,-1 0-1,-1 1 1,-2 1 0,20 53-1,-21-40 70,-2 0-1,-2 1 1,-2 1-1,-2-1 0,1 88 1,-7-3 111,0-127-402,-1-7-1664,0 0 1405,0 1 1,1-1-1,-1 1 0,1-1 1,0 0-1,1 1 0,-1-1 1,1-4-1,1-22-751,-2-140-3091,0 91 421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1.692"/>
    </inkml:context>
    <inkml:brush xml:id="br0">
      <inkml:brushProperty name="width" value="0.05" units="cm"/>
      <inkml:brushProperty name="height" value="0.05" units="cm"/>
    </inkml:brush>
  </inkml:definitions>
  <inkml:trace contextRef="#ctx0" brushRef="#br0">0 1 6465,'0'0'5932,"0"38"-5788,34 441-44,1-187 201,-1 392 0,-36-760-5318,-12 14-24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2.036"/>
    </inkml:context>
    <inkml:brush xml:id="br0">
      <inkml:brushProperty name="width" value="0.05" units="cm"/>
      <inkml:brushProperty name="height" value="0.05" units="cm"/>
    </inkml:brush>
  </inkml:definitions>
  <inkml:trace contextRef="#ctx0" brushRef="#br0">1 137 9690,'0'0'5209,"321"0"-4897,-180 0-192,0-4-120,-5-21-352,-16-4-712,-6-5-1040,-32 4-1025,-33 15-3449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0.490"/>
    </inkml:context>
    <inkml:brush xml:id="br0">
      <inkml:brushProperty name="width" value="0.05" units="cm"/>
      <inkml:brushProperty name="height" value="0.05" units="cm"/>
    </inkml:brush>
  </inkml:definitions>
  <inkml:trace contextRef="#ctx0" brushRef="#br0">1 1 7722,'0'0'4697,"338"165"-4921,-172-160 224,0-5 48,-6 0-48,-11 0-200,12-10-1017,-41-6-1103,-34 1-3137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2.394"/>
    </inkml:context>
    <inkml:brush xml:id="br0">
      <inkml:brushProperty name="width" value="0.05" units="cm"/>
      <inkml:brushProperty name="height" value="0.05" units="cm"/>
    </inkml:brush>
  </inkml:definitions>
  <inkml:trace contextRef="#ctx0" brushRef="#br0">0 118 3849,'0'0'9458,"370"44"-9242,-245-44-112,0-14-104,-5-11-232,16-19-552,-27 5-1329,-39 0-3240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3.673"/>
    </inkml:context>
    <inkml:brush xml:id="br0">
      <inkml:brushProperty name="width" value="0.05" units="cm"/>
      <inkml:brushProperty name="height" value="0.05" units="cm"/>
    </inkml:brush>
  </inkml:definitions>
  <inkml:trace contextRef="#ctx0" brushRef="#br0">50 1 4017,'0'0'7688,"0"30"-7433,0 1252 256,-25-863 90,2-26-241,22-388-371,1 0 1,0 0-1,0 0 0,1 0 0,-1 0 0,1 0 1,0 0-1,1-1 0,-1 1 0,1 0 1,0-1-1,5 8 0,-5-9-24,1-1 0,-1 1 0,1-1 0,0 0 1,0 0-1,0 0 0,0-1 0,0 1 0,0-1 0,1 0 0,-1 0 0,0 0 0,1 0 1,-1 0-1,1-1 0,-1 1 0,6-1 0,5 1-243,0 1-1,0-2 1,0 0-1,0-1 1,23-4-1,-31 3 170,0 0-1,0 0 0,0-1 0,0 0 1,-1 0-1,1 0 0,-1-1 1,0 0-1,0 0 0,0 0 1,0-1-1,-1 1 0,0-1 0,0 0 1,4-7-1,12-21-560,-1-1-1,-3-1 1,0-1 0,14-53 0,-5-16-1840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4.017"/>
    </inkml:context>
    <inkml:brush xml:id="br0">
      <inkml:brushProperty name="width" value="0.05" units="cm"/>
      <inkml:brushProperty name="height" value="0.05" units="cm"/>
    </inkml:brush>
  </inkml:definitions>
  <inkml:trace contextRef="#ctx0" brushRef="#br0">1 617 328,'0'0'13411,"98"-127"-13243,5 68 56,17-5-144,5 1-72,11 9-8,-6 0-456,1 5-496,21-10-769,-38 10-831,-32 10-2881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6.354"/>
    </inkml:context>
    <inkml:brush xml:id="br0">
      <inkml:brushProperty name="width" value="0.05" units="cm"/>
      <inkml:brushProperty name="height" value="0.05" units="cm"/>
    </inkml:brush>
  </inkml:definitions>
  <inkml:trace contextRef="#ctx0" brushRef="#br0">40 794 5097,'0'0'3494,"-6"-54"-3063,-19-179-99,17 133-102,7-103 0,3 96-83,-2 13-81,0 94-66,1 0 0,-1-1 0,0 1 0,0 0 0,0 0-1,1 0 1,-1 0 0,0-1 0,0 1 0,0 0-1,1 0 1,-1 0 0,0 0 0,0 0 0,1 0-1,-1 0 1,0 0 0,0 0 0,1 0 0,-1 0-1,0 0 1,0 0 0,1 0 0,-1 0 0,0 0-1,0 0 1,1 0 0,-1 0 0,0 0 0,0 1-1,1-1 1,-1 0 0,0 0 0,0 0 0,0 0 0,1 0-1,-1 1 1,0-1 0,0 0 0,0 0 0,0 0-1,1 1 1,-1-1 0,0 0 0,0 0 0,0 1-1,0-1 1,0 0 0,0 0 0,0 0 0,0 1-1,0-1 1,0 0 0,0 0 0,1 1 0,-2-1-1,1 0 1,0 1 0,0-1 0,0 0 0,0 1-1,18 508-133,-19-399 1286,2-113-1141,0-1 0,-1 0 0,1 0 0,0 1 0,1-1 0,-1 1 0,1-1 0,0 1 0,0 0 0,0-1 0,0 1 0,0 0 1,1 0-1,-1 0 0,1 1 0,5-5 0,58-41 213,-51 38-188,12-8 94,1 2-1,0 0 1,44-16-1,-55 26-32,0 1 0,0 1-1,0 0 1,0 1 0,0 1-1,1 1 1,-1 0 0,21 2-1,-35 0-67,0 0 1,0-1-1,-1 1 0,1 0 0,0 0 0,-1 1 0,1-1 0,-1 0 0,1 1 0,-1 0 0,0-1 0,0 1 0,0 0 0,0 0 0,0 0 0,0 0 1,0 1-1,0-1 0,1 5 0,25 55 430,-22-45-333,19 63 111,-3 1 0,-3 1 0,12 130 1,-28-196-1636,-4-37-1494,0-9 1958,1-128-2459,0 84 890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6.693"/>
    </inkml:context>
    <inkml:brush xml:id="br0">
      <inkml:brushProperty name="width" value="0.05" units="cm"/>
      <inkml:brushProperty name="height" value="0.05" units="cm"/>
    </inkml:brush>
  </inkml:definitions>
  <inkml:trace contextRef="#ctx0" brushRef="#br0">1 1 3689,'0'0'10042,"5"0"-10114,11 0 72,11 0 0,1 0 8,-1 0-8,11 0-104,0 0-456,11 0-769,16 0-855,-10 14-921,-17 1-2568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37.130"/>
    </inkml:context>
    <inkml:brush xml:id="br0">
      <inkml:brushProperty name="width" value="0.05" units="cm"/>
      <inkml:brushProperty name="height" value="0.05" units="cm"/>
    </inkml:brush>
  </inkml:definitions>
  <inkml:trace contextRef="#ctx0" brushRef="#br0">146 45 3937,'0'0'7195,"32"-7"-6962,106-23-93,-130 28-101,0 0-1,1 1 1,-1 0-1,0 0 1,1 0-1,-1 1 1,0 1-1,1-1 1,-1 1-1,0 1 1,0 0-1,0 0 1,15 6-1,-17-4 25,-1 1-1,1-1 0,-1 1 0,0 1 1,0-1-1,0 1 0,-1 0 0,0 0 0,0 0 1,0 1-1,-1-1 0,3 9 0,4 8 29,-2 0-1,0 1 1,-2 0-1,-1 0 0,0 0 1,0 29-1,-2 149 111,-3-197-196,-1 19 9,-1-1-1,-1 1 0,-1-1 1,0 0-1,-2 0 1,-1-1-1,-1 0 0,-18 35 1,21-47-22,-1 1 1,-1-1 0,0 0 0,0 0-1,-1-1 1,0 0 0,-1 0 0,0-1-1,0 0 1,0-1 0,-1 0 0,-1 0-1,1-1 1,-1-1 0,0 0 0,0 0-1,0-1 1,-19 4 0,11-4-92,0-1-1,0-1 1,-1-1 0,1 0 0,0-2-1,-21-3 1,30 3 79,0-1 1,0-1-1,0 0 1,0 0-1,0-1 1,1 0-1,0-1 0,0 0 1,0 0-1,0-1 1,1 0-1,-13-12 0,19 17 39,1 0 0,0 0-1,-1-1 1,1 1 0,0 0-1,0-1 1,0 1 0,0 0-1,0-1 1,0 0 0,0 1-1,0-1 1,0 1 0,1-1-1,-1 0 1,1 0 0,0 1 0,-1-1-1,1 0 1,0 0 0,0 1-1,0-1 1,0 0 0,0 0-1,1-2 1,0 2-10,0 0 0,1 0 0,-1 1 0,1-1 0,-1 0 0,1 1 0,0-1 0,0 1 0,-1-1 0,1 1 0,0 0 0,0 0 0,0 0 0,1 0 0,-1 0 0,3-1 0,11-2 44,1 0 0,-1 1 0,30-2 0,-46 5-50,15-1 50,128-5 309,-124 7-337,-1 0 0,0 1 0,1 1 0,-1 1 0,29 9 0,11 10-165,33 12-1030,-30-17-2909,-47-13-1715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0.117"/>
    </inkml:context>
    <inkml:brush xml:id="br0">
      <inkml:brushProperty name="width" value="0.05" units="cm"/>
      <inkml:brushProperty name="height" value="0.05" units="cm"/>
    </inkml:brush>
  </inkml:definitions>
  <inkml:trace contextRef="#ctx0" brushRef="#br0">544 6 2665,'0'0'10140,"-14"0"-9479,-69-2-374,47 0-253,-1 1 0,0 1 0,1 3 0,-57 10 0,84-11-45,0 1 1,0 1-1,0-1 1,1 1-1,-1 1 1,1 0-1,0 0 0,1 0 1,-1 1-1,1 0 1,-12 14-1,16-17 4,0 1 0,1-1 0,-1 1-1,1 0 1,0 0 0,0 0 0,1 0 0,-1 0 0,1 0-1,0 0 1,0 1 0,0-1 0,1 0 0,-1 1 0,1-1-1,0 0 1,1 1 0,-1-1 0,1 0 0,-1 1 0,1-1-1,1 0 1,-1 0 0,0 0 0,1 0 0,0 0 0,0 0-1,4 6 1,9 10 14,1-1 0,1 0 0,1-1 0,39 31 0,6 6 25,-29-23 149,59 74-1,-83-94-92,-1 1 1,-1 1-1,0-1 0,-1 1 1,0 1-1,-1 0 0,-1-1 1,-1 2-1,6 27 0,-9-35-65,2 14 151,-1 1-1,0 0 1,-4 39 0,2-56-133,-1 1-1,-1-1 1,1 0 0,-1 0 0,0 0 0,0 0 0,-1 0-1,1-1 1,-1 1 0,-1-1 0,1 0 0,-1 0 0,0 0 0,0 0-1,0 0 1,-1-1 0,0 0 0,-6 5 0,-9 3 15,0-1 0,-1-1-1,0-1 1,-1 0 0,0-2 0,0 0 0,-33 4 0,2-3-589,-1-3 1,-58-1-1,111-22-3301,6-14-598,18-6 57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1.847"/>
    </inkml:context>
    <inkml:brush xml:id="br0">
      <inkml:brushProperty name="width" value="0.05" units="cm"/>
      <inkml:brushProperty name="height" value="0.05" units="cm"/>
    </inkml:brush>
  </inkml:definitions>
  <inkml:trace contextRef="#ctx0" brushRef="#br0">384 1 6633,'0'0'5638,"-3"16"-4610,-2-7-961,-1 0 1,1-1-1,-2 1 0,1-1 1,-1-1-1,-10 10 1,-16 19 60,-6 13 151,2 1 1,3 3-1,2 0 1,2 2-1,3 2 0,2 0 1,-24 84-1,42-112-227,2 0 1,1 1-1,1-1 0,1 1 0,2 0 0,6 54 1,-4-71-64,1-1 1,0 0 0,1 0-1,0 0 1,1 0 0,0 0-1,1-1 1,0 0 0,1 0-1,14 16 1,1-2-147,1-1-1,50 39 1,-36-37-585,1-1-1,1-2 1,1-2-1,0-2 1,2-1-1,1-2 1,67 15-1,-2-7-4902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2.517"/>
    </inkml:context>
    <inkml:brush xml:id="br0">
      <inkml:brushProperty name="width" value="0.05" units="cm"/>
      <inkml:brushProperty name="height" value="0.05" units="cm"/>
    </inkml:brush>
  </inkml:definitions>
  <inkml:trace contextRef="#ctx0" brushRef="#br0">128 1568 4841,'0'0'5154,"0"-33"-4672,0-477 1042,-20 129-945,1 80-238,14-35 141,9 335-494,-1 0 1,1 0-1,-1 0 0,1 0 1,0 1-1,-1-1 0,1 1 1,0 0-1,0 0 1,-1 0-1,6 1 0,-2-1 5,20 0 87,1 1 0,-1 1 0,51 10 0,-67-9-32,0 1 0,0 0 1,0 0-1,0 1 0,-1 1 0,0 0 0,0 0 0,-1 1 0,0 0 0,0 1 1,15 16-1,-20-18-2,1 0 0,-1 0 0,0 0 0,-1 0 1,0 1-1,0-1 0,0 1 0,-1 0 0,1 0 0,-2 0 1,2 12-1,-1 0 160,-1-1 0,-1 1 0,-3 25 1,2-37-152,-1 0 1,0 0-1,0 0 1,-1 0 0,0 0-1,0 0 1,-1-1-1,1 0 1,-1 0-1,-1 0 1,1 0 0,-1 0-1,0-1 1,0 0-1,-1 0 1,-9 6-1,-10 7 109,-1-1 0,-44 19 0,64-33-139,-2 2-18,-24 12-76,0-1-1,-1-2 1,0-1 0,-1-2-1,-54 11 1,74-21-444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3.015"/>
    </inkml:context>
    <inkml:brush xml:id="br0">
      <inkml:brushProperty name="width" value="0.05" units="cm"/>
      <inkml:brushProperty name="height" value="0.05" units="cm"/>
    </inkml:brush>
  </inkml:definitions>
  <inkml:trace contextRef="#ctx0" brushRef="#br0">71 471 7642,'0'0'3599,"0"-29"-2805,0-98-166,-1 101-440,0 1 1,-2 0 0,0-1 0,-2 1-1,-1 1 1,-1-1 0,-10-24-1,-10-33 571,27 82-745,0-1 0,1 1 0,-1-1 0,0 1 0,1-1 0,-1 1 0,0-1 0,1 1 0,-1 0 0,1-1 0,-1 1 0,1 0 1,-1-1-1,1 1 0,-1 0 0,1 0 0,-1 0 0,1-1 0,-1 1 0,1 0 0,-1 0 0,1 0 0,-1 0 0,1 0 0,0 0 0,-1 0 0,1 0 0,-1 0 0,1 0 0,0 0 0,27 0-89,-22 0 117,192 0-926,-66 0-3940,-101 2 1874,-7 6-1765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0.990"/>
    </inkml:context>
    <inkml:brush xml:id="br0">
      <inkml:brushProperty name="width" value="0.05" units="cm"/>
      <inkml:brushProperty name="height" value="0.05" units="cm"/>
    </inkml:brush>
  </inkml:definitions>
  <inkml:trace contextRef="#ctx0" brushRef="#br0">23 423 11098,'0'0'3145,"-23"-62"-7818,86-15 2713,-11 5-2777</inkml:trace>
  <inkml:trace contextRef="#ctx0" brushRef="#br0" timeOffset="1">2389 41 9458,'0'0'7154,"57"11"-9859,-11-37-1208,-6 0-4745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3.482"/>
    </inkml:context>
    <inkml:brush xml:id="br0">
      <inkml:brushProperty name="width" value="0.05" units="cm"/>
      <inkml:brushProperty name="height" value="0.05" units="cm"/>
    </inkml:brush>
  </inkml:definitions>
  <inkml:trace contextRef="#ctx0" brushRef="#br0">0 69 7538,'0'0'3059,"25"1"-2939,77 2-51,-94-2-63,0-1-1,-1 0 1,1-1-1,0 0 1,-1 0 0,1 0-1,-1-1 1,1 0-1,8-4 1,-12 4-12,0-1-1,-1 1 1,1-1 0,-1 0 0,0 0 0,1 0 0,-1 0 0,-1 0 0,1-1 0,0 1 0,-1-1-1,3-5 1,-5 9 26,0 0-1,1 0 1,-1-1-1,0 1 0,0 0 1,0-1-1,0 1 1,0 0-1,0 0 1,0-1-1,0 1 0,0 0 1,1-1-1,-1 1 1,0 0-1,0-1 0,-1 1 1,1 0-1,0 0 1,0-1-1,0 1 1,0 0-1,0-1 0,0 1 1,0 0-1,0 0 1,-1-1-1,1 1 0,0 0 1,0-1-1,0 1 1,0 0-1,-1 0 1,1 0-1,0-1 0,-1 1 1,-15-5 479,-26 5 240,32 1-435,5-1-190,0 0 1,0 0 0,-1 0-1,1 1 1,0 0 0,0 0-1,0 1 1,0-1-1,0 1 1,0 0 0,1 1-1,-1-1 1,-4 4-1,3-1 8,0 1-1,1-1 0,-1 1 1,1 0-1,0 1 0,1 0 1,-8 13-1,7-11-90,1 1 0,0 0 1,0 0-1,1 0 0,1 0 0,0 1 1,0-1-1,1 1 0,0-1 0,1 1 1,0 0-1,0-1 0,1 1 0,1-1 1,0 1-1,0-1 0,1 0 0,1 1 1,-1-1-1,2-1 0,-1 1 0,1-1 1,1 0-1,0 0 0,0 0 0,0-1 1,11 11-1,1-4-314,-1-1 0,2-1 1,0-1-1,0 0 0,1-2 1,1 0-1,0-1 0,30 9 0,-34-14-496,0 0 0,0-1-1,1-1 1,-1 0-1,0-2 1,34-2-1,-15-6-3803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4.119"/>
    </inkml:context>
    <inkml:brush xml:id="br0">
      <inkml:brushProperty name="width" value="0.05" units="cm"/>
      <inkml:brushProperty name="height" value="0.05" units="cm"/>
    </inkml:brush>
  </inkml:definitions>
  <inkml:trace contextRef="#ctx0" brushRef="#br0">300 4 1424,'0'0'8526,"0"-3"-6650,0 10-1445,4 75 312,23 130 0,-8-90-379,29 203 523,43 458 22,-89-757-848,-1-9 58,-1-1 1,0 1 0,-3 18-1,3-33-102,-1-1 0,1 1 0,-1-1 0,1 0 0,-1 1 0,0-1 0,0 1 0,0-1 0,0 0 0,0 0 0,0 0 0,0 1 0,0-1 0,0 0 0,-1 0 0,1 0 0,0-1 0,-1 1 0,1 0 0,-1 0 0,1-1 0,-1 1 0,1-1 0,-2 1 0,-43 6 83,38-6-74,-37 3-16,-1-1 0,-88-8 1,126 4-5,0 0 0,0-1 1,0-1-1,0 1 0,1-1 1,-1 0-1,1-1 0,-1 0 0,1 0 1,0-1-1,1 0 0,-1 0 1,1 0-1,0-1 0,1 0 1,-1 0-1,1 0 0,0-1 1,0 0-1,1 0 0,-6-12 1,4 4-26,0-1 1,1 1 0,1-1 0,0 0 0,1-1 0,1 1-1,0-1 1,1 1 0,3-29 0,-1 41-37,0-1 0,0 1 0,1 0 0,-1 0 0,1-1 0,0 1 0,0 0 0,1 1 0,-1-1 0,1 0 0,0 1 0,0-1 0,0 1 0,0 0 0,1 0 0,-1 0 0,1 0-1,0 1 1,6-4 0,11-5-347,0 1 0,33-12-1,-45 19 264,41-14-2328,84-15 0,-109 26 753,27-4-4556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6.038"/>
    </inkml:context>
    <inkml:brush xml:id="br0">
      <inkml:brushProperty name="width" value="0.05" units="cm"/>
      <inkml:brushProperty name="height" value="0.05" units="cm"/>
    </inkml:brush>
  </inkml:definitions>
  <inkml:trace contextRef="#ctx0" brushRef="#br0">197 1939 1640,'0'0'10004,"41"-55"-9393,-41 55-611,174-244 422,-158 221-350,-2-1 1,-1-1-1,-1 0 0,-1 0 0,-1-1 0,-2 0 0,0-1 0,7-51 0,-9 44 8,5-60 190,-3-1 1,-8-142 0,0 211-219,-3-14 81,-1 1 1,-2 0 0,-1 0-1,-3 1 1,0 0-1,-3 0 1,-1 1 0,-37-67-1,13 39 120,-3 2 0,-3 1 0,-88-94 0,122 143-242,-1 1 0,-1 0 1,0 1-1,0 0 1,-1 0-1,-1 2 1,0 0-1,0 0 1,-21-8-1,35 16-56,-1 1 0,1 0-1,-1 0 1,0-1 0,1 1-1,-1 0 1,0 0-1,1 0 1,-1-1 0,0 1-1,1 0 1,-1 0 0,0 0-1,0 0 1,1 0 0,-1 0-1,0 1 1,1-1 0,-1 0-1,0 0 1,1 0 0,-1 1-1,0-1 1,1 0 0,-1 1-1,1-1 1,-1 1 0,1-1-1,-1 0 1,1 1 0,-1-1-1,1 1 1,-1-1 0,0 2-1,0 21-2600,1-13 2120,0 24-3047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7.396"/>
    </inkml:context>
    <inkml:brush xml:id="br0">
      <inkml:brushProperty name="width" value="0.05" units="cm"/>
      <inkml:brushProperty name="height" value="0.05" units="cm"/>
    </inkml:brush>
  </inkml:definitions>
  <inkml:trace contextRef="#ctx0" brushRef="#br0">207 1743 3369,'0'0'6684,"-4"17"-5827,-14 69 1114,18-86-1959,-1 0-1,1 0 0,0 1 1,0-1-1,-1 0 0,1 0 1,0 0-1,0 0 0,-1 0 1,1 0-1,0 0 1,-1 0-1,1 0 0,0 0 1,0 0-1,-1 0 0,1 0 1,0 0-1,-1 0 0,1 0 1,0 0-1,0 0 0,-1 0 1,1 0-1,0 0 0,0 0 1,-1 0-1,1-1 0,0 1 1,0 0-1,-1 0 0,1 0 1,0-1-1,0 1 0,-1 0 1,1 0-1,0 0 0,0-1 1,0 1-1,0 0 0,0-1 1,-1 1-1,1 0 0,0 0 1,0-1-1,0 1 0,0 0 1,0 0-1,0-1 0,0 1 1,0-1-1,-11-18-39,-29-136 607,6-2-1,-25-317 1,40-329-527,19 739-32,0 59-17,0-1 0,0 0-1,1 1 1,0-1 0,0 1 0,1-1-1,-1 1 1,1 0 0,0-1 0,1 1-1,-1 0 1,1 0 0,0 1 0,0-1-1,0 0 1,1 1 0,4-5 0,-1 3 8,1 0 1,0 1-1,0-1 1,0 2-1,1-1 1,0 1-1,-1 0 1,1 1-1,13-3 1,16-2 46,1 2 0,-1 2 0,76 1 0,-103 3-51,-4 0 21,0 0-1,1 1 1,-1-1-1,0 2 1,0-1-1,0 1 1,0 0-1,-1 0 1,1 1-1,0 0 1,-1 0-1,9 6 1,-5-1 47,0 0 0,-1 1-1,0 1 1,0-1 0,-1 1 0,8 12 0,-1 2 19,-1 0 1,-1 0 0,-1 1-1,-2 0 1,0 1-1,-2 1 1,0-1 0,-2 1-1,-1 1 1,-1-1-1,-2 1 1,-1 46-1,-1-65-74,-1 0 0,0-1 0,-1 1 0,0-1-1,0 0 1,-1 1 0,0-1 0,-1 0 0,1-1-1,-2 1 1,1-1 0,-1 1 0,0-2-1,0 1 1,-1 0 0,0-1 0,0 0 0,-13 9-1,-4 2-18,-1 0 1,-1-2-1,-1-1 0,-34 13 0,17-9-82,-1-3 0,0-2 0,-2-1 0,1-3 0,-1-1 0,0-3 0,-61 0 0,105-13-1866,3 3 1776,0-1 1,1 1 0,-1 0 0,1 0-1,0 0 1,0 0 0,1 0-1,-1 0 1,1 1 0,0-1-1,1 1 1,-1 0 0,1 0 0,0 0-1,0 0 1,0 1 0,0 0-1,0-1 1,1 1 0,7-3 0,10-6-862,0 0 1,46-16 0,-12 12-1772,-6 5-1789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7.879"/>
    </inkml:context>
    <inkml:brush xml:id="br0">
      <inkml:brushProperty name="width" value="0.05" units="cm"/>
      <inkml:brushProperty name="height" value="0.05" units="cm"/>
    </inkml:brush>
  </inkml:definitions>
  <inkml:trace contextRef="#ctx0" brushRef="#br0">190 243 7138,'0'0'7288,"-16"1"-7150,5 1-102,7-1-24,-1 1 1,1-2-1,-1 1 0,0 0 0,0-1 0,1 0 0,-1 0 0,0 0 1,0-1-1,1 0 0,-1 1 0,1-2 0,-1 1 0,0 0 0,1-1 1,0 0-1,-1 0 0,1 0 0,0-1 0,-6-5 0,3 2 6,2-2-1,-1 1 1,1-1-1,0 0 1,0 0-1,1 0 0,0-1 1,1 0-1,0 1 1,-4-17-1,4 0-212,0 1 0,1-45 0,2 68 192,1 1 0,-1 0 0,1 0-1,-1-1 1,0 1 0,1 0 0,-1 0 0,1 0 0,-1-1 0,1 1 0,-1 0 0,1 0 0,-1 0 0,1 0 0,-1 0 0,0 0 0,1 0 0,-1 0-1,1 0 1,-1 0 0,1 0 0,-1 0 0,1 0 0,-1 1 0,1-1 0,-1 0 0,1 0 0,-1 0 0,0 1 0,1-1 0,-1 0 0,1 1-1,-1-1 1,19 10 109,-16-5 13,0 0-1,0 0 1,0 1 0,0-1 0,-1 1-1,0-1 1,0 1 0,-1 0-1,1-1 1,-1 1 0,0 0-1,-1 0 1,0 0 0,0 11-1,0-15 465,-1-2-671,0 0-1,0 0 0,0 1 0,0-1 1,1 0-1,-1 0 0,0 0 1,0 0-1,0 0 0,0 0 0,0 0 1,0-1-1,0 1 0,0 0 1,1 0-1,-1-1 0,0 1 0,0-1 1,0 1-1,1 0 0,-1-1 1,-1 0-1,1-43-4700,1 23 257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49.544"/>
    </inkml:context>
    <inkml:brush xml:id="br0">
      <inkml:brushProperty name="width" value="0.05" units="cm"/>
      <inkml:brushProperty name="height" value="0.05" units="cm"/>
    </inkml:brush>
  </inkml:definitions>
  <inkml:trace contextRef="#ctx0" brushRef="#br0">527 1378 592,'0'0'5848,"-4"2"-5194,-25 6 2664,28-3 578,-4 4-3074,3-9-819,0 0 0,0-1 1,0 1-1,0-1 0,1 0 0,-1 0 0,0 0 1,0 0-1,1 0 0,-1 0 0,0 0 0,1 0 1,-1-1-1,1 1 0,-1-1 0,1 1 0,0-1 1,0 1-1,-2-4 0,-21-39 93,18 31-73,-52-110 13,5-2 1,7-3 0,-35-145-1,74 232-35,5 25-11,-1 0 0,-9-31 0,-30-59 37,5-2-1,5-2 1,-18-118 0,75 320-5618,-13-54 1750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50.041"/>
    </inkml:context>
    <inkml:brush xml:id="br0">
      <inkml:brushProperty name="width" value="0.05" units="cm"/>
      <inkml:brushProperty name="height" value="0.05" units="cm"/>
    </inkml:brush>
  </inkml:definitions>
  <inkml:trace contextRef="#ctx0" brushRef="#br0">10 0 7946,'0'0'5697,"-7"0"-5523,5 0-78,6 0 345,272 13 1122,7-1-1086,179-12-908,-461 0 185,4 0-893,-4 0 864,-1-1 0,1 1 0,0 0 0,-1 0-1,1 0 1,0 0 0,0 0 0,-1 0 0,1 0 0,0 0 0,-1 0 0,1 0 0,0 0 0,-1 1 0,1-1 0,0 0 0,-1 0 0,1 1 0,0-1 0,-1 0 0,1 1-1,-1-1 1,2 1 0,-2 15-3588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50.649"/>
    </inkml:context>
    <inkml:brush xml:id="br0">
      <inkml:brushProperty name="width" value="0.05" units="cm"/>
      <inkml:brushProperty name="height" value="0.05" units="cm"/>
    </inkml:brush>
  </inkml:definitions>
  <inkml:trace contextRef="#ctx0" brushRef="#br0">29 0 9034,'0'0'4576,"-5"7"-4536,-13 19-30,18-26 5,-1 1 0,1-1-1,-1 1 1,1-1 0,0 1-1,-1-1 1,1 1 0,-1 0 0,1-1-1,0 1 1,0 0 0,-1-1-1,1 1 1,0 0 0,0-1-1,0 1 1,0 0 0,0-1-1,0 1 1,0 0 0,0-1 0,0 1-1,0 0 1,0-1 0,0 1-1,1 0 1,-1-1 0,0 1-1,0 0 1,1-1 0,-1 1 0,0 0-1,1-1 1,-1 1 0,1-1-1,-1 1 1,1-1 0,-1 1-1,1-1 1,-1 1 0,1-1 0,-1 0-1,1 1 1,0-1 0,-1 0-1,1 1 1,-1-1 0,1 0-1,1 0 1,41 21 58,1-3-1,1-1 0,89 20 1,-102-29-55,37 7 19,1-2-1,127 5 0,147-17 139,-161-3 264,-151 2-367,-19 1-59,1 0-1,-1-1 0,0-1 1,0 0-1,0-1 1,0 0-1,0-1 1,13-5-1,-26 8-53,1 0 1,-1-1-1,0 1 1,1 0-1,-1 0 1,1 0-1,-1-1 0,0 1 1,1 0-1,-1-1 1,0 1-1,1 0 1,-1-1-1,0 1 0,0 0 1,1-1-1,-1 1 1,0-1-1,0 1 1,1-1-1,-1 1 0,0 0 1,0-1-1,0 1 1,0-1-1,0 1 1,0-1-1,0 1 0,0-1 1,0 1-1,0-1 1,0 1-1,0 0 1,0-1-1,0 1 0,0-1 1,-1 1-1,1-1 1,0 1-1,0 0 1,0-1-1,-1 1 0,1-1 1,0 1-1,-1 0 1,1-1-1,0 1 1,-1 0-1,1-1 1,0 1-1,-1 0 0,1 0 1,0-1-1,-1 1 1,1 0-1,-1 0 1,-37-9-2220,-10-1-1680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8T04:29:51.628"/>
    </inkml:context>
    <inkml:brush xml:id="br0">
      <inkml:brushProperty name="width" value="0.05" units="cm"/>
      <inkml:brushProperty name="height" value="0.05" units="cm"/>
    </inkml:brush>
  </inkml:definitions>
  <inkml:trace contextRef="#ctx0" brushRef="#br0">115 201 7042,'0'0'5323,"-4"1"-5244,3-1-67,0 0-1,-1 0 1,1 0-1,-1 0 1,1 0-1,0 0 1,-1-1 0,1 1-1,0 0 1,-1-1-1,1 1 1,0-1-1,-1 0 1,1 1 0,0-1-1,0 0 1,0 1-1,0-1 1,0 0-1,-2-2 1,-23-33 195,-11-50 35,34 78-233,-2-6 11,3 10-36,0-1 0,0 0 0,1 1 0,0-1 0,0 0 0,0 0 0,0-8 0,1 12-98,3 2-149,-1-1 243,1 1 1,0-1-1,0 1 0,-1 0 0,1 0 0,-1 0 1,1 0-1,-1 1 0,1-1 0,-1 1 0,0-1 1,1 1-1,-1 0 0,2 2 0,28 35 125,-25-30-104,6 8 36,2 1 52,-2 0-1,0 1 1,-1 0 0,14 31-1,-31-137-3410,5 62-480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4:38.446"/>
    </inkml:context>
    <inkml:brush xml:id="br0">
      <inkml:brushProperty name="width" value="0.05" units="cm"/>
      <inkml:brushProperty name="height" value="0.05" units="cm"/>
    </inkml:brush>
  </inkml:definitions>
  <inkml:trace contextRef="#ctx0" brushRef="#br0">316 22 856 0 0,'11'-1'10713'0'0,"-14"9"-10392"0"0,0 0 1 0 0,0 0-1 0 0,-1 0 1 0 0,0 0-1 0 0,-1-1 0 0 0,1 0 1 0 0,-1 0-1 0 0,-1 0 1 0 0,1-1-1 0 0,-13 12 1 0 0,9-10-113 0 0,1-1 0 0 0,-1 0 0 0 0,0-1 0 0 0,0 0 0 0 0,0 0 0 0 0,-1-1 1 0 0,0 0-1 0 0,-13 4 0 0 0,17-7-177 0 0,1-1 0 0 0,-1 0 0 0 0,0 0 0 0 0,0-1 0 0 0,1 1 0 0 0,-1-1 0 0 0,0-1 0 0 0,0 1-1 0 0,1-1 1 0 0,-1 0 0 0 0,0 0 0 0 0,1 0 0 0 0,-1-1 0 0 0,1 0 0 0 0,-1 0 0 0 0,1-1 0 0 0,0 1 0 0 0,0-1 0 0 0,0 0 0 0 0,0 0 0 0 0,1-1 0 0 0,-1 0 0 0 0,1 1 0 0 0,0-1 0 0 0,0-1 0 0 0,0 1 0 0 0,1-1 0 0 0,-1 1-1 0 0,1-1 1 0 0,0 0 0 0 0,0 0 0 0 0,1 0 0 0 0,0-1 0 0 0,0 1 0 0 0,0-1 0 0 0,0 1 0 0 0,1-1 0 0 0,-1-7 0 0 0,2 11-43 0 0,-1-1 0 0 0,1 0 1 0 0,0 1-1 0 0,0-1 0 0 0,0 0 0 0 0,1 1 0 0 0,-1-1 1 0 0,0 0-1 0 0,1 1 0 0 0,0-1 0 0 0,0 1 0 0 0,-1-1 0 0 0,2 1 1 0 0,1-5-1 0 0,-2 6 2 0 0,0 0 0 0 0,0-1 0 0 0,1 1 0 0 0,-1 0 0 0 0,0 0 0 0 0,1 0 0 0 0,-1 0 0 0 0,1 0 0 0 0,-1 0 0 0 0,1 1 0 0 0,-1-1 0 0 0,1 0 0 0 0,0 1 0 0 0,-1-1 0 0 0,1 1 0 0 0,0-1 0 0 0,-1 1 0 0 0,1 0 0 0 0,0 0 0 0 0,-1 0 0 0 0,1 0 0 0 0,0 0 0 0 0,0 0 0 0 0,-1 0 0 0 0,3 1 0 0 0,5 2-4 0 0,0-1 0 0 0,-1 1 0 0 0,0 1 0 0 0,1-1 0 0 0,-1 1 0 0 0,-1 1 0 0 0,1-1 0 0 0,-1 1 0 0 0,1 1 0 0 0,-1-1 0 0 0,-1 1 0 0 0,1 1 0 0 0,10 13 0 0 0,-3-2 46 0 0,0 1-1 0 0,-2 0 0 0 0,0 1 1 0 0,11 27-1 0 0,3 0 130 0 0,-25-44-497 0 0,1 0 0 0 0,0-1 0 0 0,0 0 1 0 0,0 1-1 0 0,1-1 0 0 0,-1 0 0 0 0,0 0 0 0 0,1 0 1 0 0,-1-1-1 0 0,1 1 0 0 0,0 0 0 0 0,-1-1 1 0 0,1 0-1 0 0,5 2 0 0 0,4-5-7642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2.017"/>
    </inkml:context>
    <inkml:brush xml:id="br0">
      <inkml:brushProperty name="width" value="0.05" units="cm"/>
      <inkml:brushProperty name="height" value="0.05" units="cm"/>
    </inkml:brush>
  </inkml:definitions>
  <inkml:trace contextRef="#ctx0" brushRef="#br0">40 1850 5633,'0'0'4362,"-7"-58"-4155,-20-195-136,23 188-70,2-1 0,4 0-1,19-126 1,62-144-44,-52 229 20,-3 5 18,109-363 377,-135 458-382,1-1 1,-1 1-1,1 0 1,1 0-1,0 0 1,-1 0-1,2 0 0,-1 1 1,1 0-1,0 0 1,1 0-1,-1 0 1,1 1-1,0 0 1,0 0-1,1 1 0,-1 0 1,1 0-1,0 0 1,0 1-1,1 0 1,-1 0-1,1 1 1,-1 0-1,1 1 0,0-1 1,-1 1-1,1 1 1,14 0-1,81-5-187,173 15 1,-263-9-184,0 1 1,-1 0-1,1 0 0,-1 2 1,0 0-1,0 0 1,22 11-1,-22-3-1999,-10 3-630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4:38.974"/>
    </inkml:context>
    <inkml:brush xml:id="br0">
      <inkml:brushProperty name="width" value="0.05" units="cm"/>
      <inkml:brushProperty name="height" value="0.05" units="cm"/>
    </inkml:brush>
  </inkml:definitions>
  <inkml:trace contextRef="#ctx0" brushRef="#br0">0 531 1568 0 0,'0'0'1477'0'0,"3"-13"1099"0"0,7-38-498 0 0,1-16-297 0 0,3 2 0 0 0,3 0 0 0 0,38-96 0 0 0,-17 68-1493 0 0,-25 82-1110 0 0,-7 6-1186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4:39.468"/>
    </inkml:context>
    <inkml:brush xml:id="br0">
      <inkml:brushProperty name="width" value="0.05" units="cm"/>
      <inkml:brushProperty name="height" value="0.05" units="cm"/>
    </inkml:brush>
  </inkml:definitions>
  <inkml:trace contextRef="#ctx0" brushRef="#br0">9 30 1180 0 0,'0'0'4427'0'0,"-8"-9"-1857"0"0,8 7-2476 0 0,0 1 0 0 0,0 0 0 0 0,1 0 0 0 0,-1 0 0 0 0,1 0 0 0 0,-1 0 0 0 0,1 0 0 0 0,-1 0 0 0 0,1 1 0 0 0,0-1 0 0 0,-1 0 0 0 0,1 0 1 0 0,0 0-1 0 0,0 0 0 0 0,0 1 0 0 0,-1-1 0 0 0,1 0 0 0 0,0 1 0 0 0,0-1 0 0 0,0 1 0 0 0,0-1 0 0 0,0 1 0 0 0,0-1 0 0 0,0 1 0 0 0,0 0 0 0 0,0 0 0 0 0,0-1 1 0 0,1 1-1 0 0,-1 0 0 0 0,0 0 0 0 0,0 0 0 0 0,0 0 0 0 0,0 0 0 0 0,0 0 0 0 0,0 1 0 0 0,0-1 0 0 0,0 0 0 0 0,0 0 0 0 0,1 1 0 0 0,-1-1 0 0 0,0 1 0 0 0,0-1 0 0 0,1 2 1 0 0,2 0 79 0 0,0 0 0 0 0,0 0 1 0 0,-1 1-1 0 0,1-1 0 0 0,-1 1 1 0 0,0 0-1 0 0,0 0 0 0 0,0 0 1 0 0,0 0-1 0 0,0 1 1 0 0,2 4-1 0 0,1 3 23 0 0,-1-1 1 0 0,0 1-1 0 0,-1 0 1 0 0,0 0-1 0 0,-1 1 1 0 0,0-1-1 0 0,-1 1 0 0 0,0-1 1 0 0,0 1-1 0 0,-2 0 1 0 0,1 0-1 0 0,-2 0 1 0 0,0-1-1 0 0,0 1 1 0 0,-4 15-1 0 0,3-15 34 0 0,-1 1-1 0 0,-1-1 1 0 0,0 0 0 0 0,-10 20-1 0 0,12-27-178 0 0,-1-1 1 0 0,0 1-1 0 0,0-1 0 0 0,-1 0 0 0 0,1 0 0 0 0,-1 0 0 0 0,0 0 0 0 0,0-1 1 0 0,0 0-1 0 0,0 1 0 0 0,-1-1 0 0 0,0-1 0 0 0,1 1 0 0 0,-7 2 0 0 0,10-5-181 0 0,-1-7-918 0 0,2 7 999 0 0,-1-1 0 0 0,1 1 0 0 0,0-1 0 0 0,0 1 0 0 0,-1 0 0 0 0,1-1 1 0 0,0 1-1 0 0,0-1 0 0 0,0 1 0 0 0,0-1 0 0 0,0 1 0 0 0,0 0 0 0 0,0-1 0 0 0,0 1 0 0 0,0-1 0 0 0,0 1 1 0 0,0-1-1 0 0,0 1 0 0 0,0-1 0 0 0,0 1 0 0 0,0 0 0 0 0,1-1 0 0 0,-1 1 0 0 0,0-1 0 0 0,0 1 1 0 0,0 0-1 0 0,1-1 0 0 0,-1 1 0 0 0,0 0 0 0 0,0-1 0 0 0,1 1 0 0 0,-1 0 0 0 0,0-1 0 0 0,1 1 1 0 0,-1 0-1 0 0,0-1 0 0 0,1 1 0 0 0,-1 0 0 0 0,1 0 0 0 0,0-1 0 0 0,0 0-92 0 0,0 0-1 0 0,1 0 0 0 0,-1 1 1 0 0,0-1-1 0 0,1 0 1 0 0,-1 0-1 0 0,1 1 1 0 0,-1-1-1 0 0,1 1 0 0 0,0-1 1 0 0,-1 1-1 0 0,1 0 1 0 0,0-1-1 0 0,-1 1 0 0 0,1 0 1 0 0,0 0-1 0 0,-1 0 1 0 0,1 1-1 0 0,-1-1 1 0 0,1 0-1 0 0,0 1 0 0 0,-1-1 1 0 0,1 0-1 0 0,-1 1 1 0 0,3 1-1 0 0,19 13-2374 0 0,-11-2-2087 0 0,-6-6 3016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4:39.845"/>
    </inkml:context>
    <inkml:brush xml:id="br0">
      <inkml:brushProperty name="width" value="0.05" units="cm"/>
      <inkml:brushProperty name="height" value="0.05" units="cm"/>
    </inkml:brush>
  </inkml:definitions>
  <inkml:trace contextRef="#ctx0" brushRef="#br0">1 1 1124 0 0,'9'23'6289'0'0,"4"11"-5020"0"0,-1 0-1 0 0,-2 1 0 0 0,-2 0 1 0 0,6 53-1 0 0,-3 1-1666 0 0,-6-54-1438 0 0,0 1-3331 0 0,-4-24 3341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4:42.507"/>
    </inkml:context>
    <inkml:brush xml:id="br0">
      <inkml:brushProperty name="width" value="0.05" units="cm"/>
      <inkml:brushProperty name="height" value="0.05" units="cm"/>
    </inkml:brush>
  </inkml:definitions>
  <inkml:trace contextRef="#ctx0" brushRef="#br0">234 0 980 0 0,'-1'4'9092'0'0,"-1"5"-4413"0"0,-22 54-2776 0 0,13-44-1421 0 0,0-1 1 0 0,-1 0-1 0 0,-20 22 0 0 0,28-35-422 0 0,-1-1 0 0 0,1 0 0 0 0,-1 0 1 0 0,0 0-1 0 0,0 0 0 0 0,0-1 0 0 0,0 0 0 0 0,0 0 1 0 0,-1 0-1 0 0,1-1 0 0 0,-1 0 0 0 0,0 0 0 0 0,0 0 1 0 0,0-1-1 0 0,0 0 0 0 0,0 0 0 0 0,-7 0 0 0 0,11-1-67 0 0,0 0 0 0 0,0 0 0 0 0,0 0-1 0 0,0-1 1 0 0,-1 1 0 0 0,1-1 0 0 0,0 1-1 0 0,0-1 1 0 0,0 0 0 0 0,0 0-1 0 0,0 0 1 0 0,1 0 0 0 0,-1 0 0 0 0,0 0-1 0 0,-2-2 1 0 0,4 3-2 0 0,0-1 0 0 0,-1 1 1 0 0,1 0-1 0 0,0-1 0 0 0,-1 1 0 0 0,1-1 0 0 0,0 1 1 0 0,0-1-1 0 0,-1 1 0 0 0,1-1 0 0 0,0 1 0 0 0,0-1 1 0 0,0 1-1 0 0,0-1 0 0 0,0 1 0 0 0,0-1 0 0 0,0 1 1 0 0,0-1-1 0 0,0 1 0 0 0,0-1 0 0 0,0 1 0 0 0,0-1 1 0 0,0 1-1 0 0,0-2 0 0 0,1 1 1 0 0,0 0-1 0 0,0 0 1 0 0,0-1 0 0 0,-1 1 0 0 0,1 0-1 0 0,0 0 1 0 0,1 0 0 0 0,-1 0 0 0 0,0 0-1 0 0,0 0 1 0 0,0 0 0 0 0,3-1-1 0 0,4-4-25 0 0,1 1 0 0 0,-1 1 0 0 0,1-1 0 0 0,0 1 0 0 0,0 1 0 0 0,17-5 0 0 0,-23 8 40 0 0,-1 0 1 0 0,1-1-1 0 0,0 1 0 0 0,0 0 0 0 0,-1 1 0 0 0,1-1 1 0 0,0 0-1 0 0,-1 1 0 0 0,1 0 0 0 0,0-1 1 0 0,-1 1-1 0 0,1 0 0 0 0,-1 1 0 0 0,1-1 0 0 0,-1 0 1 0 0,0 0-1 0 0,1 1 0 0 0,-1 0 0 0 0,0-1 0 0 0,0 1 1 0 0,0 0-1 0 0,0 0 0 0 0,-1 0 0 0 0,1 0 1 0 0,0 1-1 0 0,-1-1 0 0 0,1 0 0 0 0,1 5 0 0 0,21 52-9 0 0,-18-40-327 0 0,1-1-1 0 0,11 20 1 0 0,-16-34-246 0 0,1 0 1 0 0,-1-1-1 0 0,1 1 1 0 0,-1 0-1 0 0,1-1 0 0 0,0 0 1 0 0,1 0-1 0 0,-1 0 1 0 0,0 0-1 0 0,1 0 1 0 0,0 0-1 0 0,-1-1 0 0 0,1 0 1 0 0,6 3-1 0 0,-4-5-2113 0 0,0 0 710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4:42.847"/>
    </inkml:context>
    <inkml:brush xml:id="br0">
      <inkml:brushProperty name="width" value="0.05" units="cm"/>
      <inkml:brushProperty name="height" value="0.05" units="cm"/>
    </inkml:brush>
  </inkml:definitions>
  <inkml:trace contextRef="#ctx0" brushRef="#br0">4 494 2064 0 0,'-4'-6'8908'0'0,"4"6"-8759"0"0,3-23 1744 0 0,7-23-1895 0 0,78-268 2117 0 0,-83 299-2572 0 0,1-1 0 0 0,1 1-1 0 0,9-17 1 0 0,6 6-4798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4:43.282"/>
    </inkml:context>
    <inkml:brush xml:id="br0">
      <inkml:brushProperty name="width" value="0.05" units="cm"/>
      <inkml:brushProperty name="height" value="0.05" units="cm"/>
    </inkml:brush>
  </inkml:definitions>
  <inkml:trace contextRef="#ctx0" brushRef="#br0">12 34 1820 0 0,'0'0'121'0'0,"0"0"-1"0"0,-1 0 1 0 0,1 0-1 0 0,0 0 1 0 0,-1 0-1 0 0,1 0 1 0 0,0 0-1 0 0,-1 0 1 0 0,1 0 0 0 0,-1 0-1 0 0,1 0 1 0 0,0 0-1 0 0,-1 0 1 0 0,1 0-1 0 0,0 0 1 0 0,-1 0-1 0 0,1 0 1 0 0,0 0-1 0 0,-1 0 1 0 0,1-1-1 0 0,0 1 1 0 0,-1 0-1 0 0,1 0 1 0 0,0 0 0 0 0,-1-1-1 0 0,1 1 1 0 0,0 0-1 0 0,-1 0 1 0 0,1-1-1 0 0,0 1 1 0 0,0 0-1 0 0,0 0 1 0 0,-1-1-1 0 0,1 1 1 0 0,0 0-1 0 0,0-1 1 0 0,0 1-1 0 0,0 0 1 0 0,-1-1 0 0 0,1 1-1 0 0,0-1 1 0 0,0 1-1 0 0,0 0 1 0 0,0-1-1 0 0,0 1 1 0 0,0 0-1 0 0,0-1 1 0 0,0 1-1 0 0,0-1 1 0 0,0 1-1 0 0,0 0 1 0 0,1-1-1 0 0,-1 1 1 0 0,0 0 0 0 0,0-1-1 0 0,0 1 1 0 0,0 0-1 0 0,0-1 1 0 0,1 1-1 0 0,-1 0 1 0 0,0-1-1 0 0,0 1 1 0 0,1 0-1 0 0,0-2 33 0 0,0 1-1 0 0,0-1 0 0 0,1 1 1 0 0,-1-1-1 0 0,0 1 1 0 0,1 0-1 0 0,-1 0 0 0 0,1 0 1 0 0,-1 0-1 0 0,1 0 0 0 0,0 0 1 0 0,2-1-1 0 0,0 1-24 0 0,0 0 0 0 0,0 1 0 0 0,1 0 0 0 0,-1-1 1 0 0,0 1-1 0 0,0 1 0 0 0,0-1 0 0 0,0 0 0 0 0,0 1 0 0 0,0 0 0 0 0,0 0 0 0 0,0 0 0 0 0,0 1 1 0 0,0-1-1 0 0,0 1 0 0 0,0 0 0 0 0,-1 0 0 0 0,1 0 0 0 0,-1 1 0 0 0,0-1 0 0 0,1 1 0 0 0,-1 0 1 0 0,0 0-1 0 0,3 4 0 0 0,-2-1-5 0 0,1 0-1 0 0,-2-1 1 0 0,1 2 0 0 0,-1-1 0 0 0,0 0 0 0 0,0 1 0 0 0,0-1-1 0 0,-1 1 1 0 0,0 0 0 0 0,-1 0 0 0 0,1-1 0 0 0,-1 1 0 0 0,0 11 0 0 0,-2-6-2 0 0,0 0 1 0 0,0 1-1 0 0,-1-1 1 0 0,-6 18-1 0 0,7-25-53 0 0,-1 1-1 0 0,0 0 0 0 0,-1 0 1 0 0,1-1-1 0 0,-1 1 0 0 0,-1-1 0 0 0,1 0 1 0 0,-1 0-1 0 0,1 0 0 0 0,-1 0 1 0 0,-6 4-1 0 0,8-7-52 0 0,0-1 0 0 0,0 0 1 0 0,-1 0-1 0 0,1 0 0 0 0,0 0 0 0 0,-1 0 0 0 0,1 0 0 0 0,-1-1 1 0 0,1 1-1 0 0,-1-1 0 0 0,0 0 0 0 0,1 1 0 0 0,-1-1 1 0 0,1 0-1 0 0,-1-1 0 0 0,1 1 0 0 0,-1 0 0 0 0,0-1 0 0 0,1 0 1 0 0,-1 1-1 0 0,-3-3 0 0 0,7 3-56 0 0,-1 0 0 0 0,0 0 0 0 0,0 0 0 0 0,0 0 0 0 0,1 0 0 0 0,-1 0 1 0 0,0 0-1 0 0,0 0 0 0 0,0 0 0 0 0,1 0 0 0 0,-1 0 0 0 0,0-1 0 0 0,0 1 0 0 0,0 0 0 0 0,0 0 0 0 0,1 0 0 0 0,-1 0 0 0 0,0 0 0 0 0,0 0 0 0 0,0-1 1 0 0,0 1-1 0 0,0 0 0 0 0,1 0 0 0 0,-1 0 0 0 0,0-1 0 0 0,0 1 0 0 0,0 0 0 0 0,0 0 0 0 0,0 0 0 0 0,0-1 0 0 0,0 1 0 0 0,0 0 0 0 0,0 0 1 0 0,0 0-1 0 0,0-1 0 0 0,0 1 0 0 0,0 0 0 0 0,0 0 0 0 0,0 0 0 0 0,0-1 0 0 0,0 1 0 0 0,0 0 0 0 0,0 0 0 0 0,0-1 0 0 0,0 1 0 0 0,0 0 0 0 0,0 0 1 0 0,0 0-1 0 0,-1 0 0 0 0,1-1 0 0 0,0 1 0 0 0,0 0 0 0 0,0 0 0 0 0,0 0 0 0 0,0 0 0 0 0,-1-1 0 0 0,1 1 0 0 0,0 0 0 0 0,17-2-1455 0 0,-6 5 555 0 0,1 1 0 0 0,-1 1 1 0 0,20 10-1 0 0,-8-3-3863 0 0,-13-7 3187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8T13:14:43.670"/>
    </inkml:context>
    <inkml:brush xml:id="br0">
      <inkml:brushProperty name="width" value="0.05" units="cm"/>
      <inkml:brushProperty name="height" value="0.05" units="cm"/>
    </inkml:brush>
  </inkml:definitions>
  <inkml:trace contextRef="#ctx0" brushRef="#br0">1 1 868 0 0,'5'3'10078'0'0,"19"14"-7470"0"0,-15-6-2150 0 0,1 1 1 0 0,-2 1-1 0 0,0 0 1 0 0,0 0-1 0 0,-1 1 1 0 0,-1 0-1 0 0,0 0 1 0 0,-1 0-1 0 0,5 24 1 0 0,-1 10-241 0 0,5 80 1 0 0,-9-71-1292 0 0,-3-39-175 0 0,1 7-6912 0 0,-3-20 5794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1.410"/>
    </inkml:context>
    <inkml:brush xml:id="br0">
      <inkml:brushProperty name="width" value="0.05" units="cm"/>
      <inkml:brushProperty name="height" value="0.05" units="cm"/>
    </inkml:brush>
  </inkml:definitions>
  <inkml:trace contextRef="#ctx0" brushRef="#br0">510 251 616,'0'0'4589,"13"-8"-3667,41-28-156,-51 33-727,0-1-1,-1 1 0,1-1 0,-1 0 0,0 0 0,0 0 0,0 0 0,-1 0 1,1 0-1,-1 0 0,0-1 0,0 1 0,-1 0 0,1-1 0,-1 1 0,0 0 0,0-1 1,0 1-1,-1-1 0,-1-6 0,1-8 62,1 16-91,0 0 1,-1 1 0,1-1 0,0 1 0,-1-1-1,0 0 1,1 1 0,-1-1 0,0 1-1,0 0 1,-1-1 0,1 1 0,0 0 0,-1 0-1,1-1 1,-1 1 0,0 0 0,0 1-1,-4-4 1,1 1-28,0 1 0,0 0-1,0 1 1,-1-1 0,1 1-1,-1 0 1,1 1 0,-11-3 0,-5 2-51,0 0 0,0 1 1,0 1-1,-23 3 1,28 0 78,0 0 1,0 1-1,0 1 1,1 0-1,0 2 1,0-1-1,0 2 1,1 0-1,0 1 1,1 0-1,0 1 1,0 0-1,-18 21 1,13-13 18,2 1 1,0 1 0,1 0-1,1 1 1,1 0-1,1 1 1,1 1-1,-10 31 1,13-25 23,1 0-1,1 1 1,2-1-1,1 1 1,2 0 0,0 0-1,3 0 1,5 39-1,-5-59-44,1 1-1,-1-1 1,2 0 0,0 0-1,0-1 1,1 1-1,0-1 1,0 0-1,1 0 1,0-1-1,1 0 1,0 0-1,0 0 1,1-1-1,0 0 1,0 0-1,1-1 1,-1 0-1,1-1 1,1 0-1,-1 0 1,1-1-1,0 0 1,0-1-1,15 4 1,-9-4-15,-1 0-1,1-1 1,0-1 0,0 0 0,0-1-1,-1-1 1,1 0 0,0-1 0,-1-1-1,1-1 1,-1 0 0,0 0 0,0-2-1,0 0 1,-1-1 0,20-12-1,-12 4-1,-1-1-1,0-1 0,-2-2 0,1 1 0,29-41 0,-39 45-1,0 0 0,-2 0 0,1-1 1,-2 0-1,0 0 0,-1-1 0,-1 0 0,0 0 0,-1-1 1,3-24-1,-5 20-4,-1-1 1,-3-40 0,0 54 14,1-1 0,-1 1 0,0-1 0,-1 1 0,0 0 0,0 0 0,-1 0 0,0 0 0,-9-12 0,-3 0 69,-1 1 0,-1 0 0,-1 2 0,-1 0 0,0 1 0,-38-23 0,5 9 190,-96-39 1,64 42-396,84 33-290,5 4-78,0 0 0,1 0 0,0 0 1,1-1-1,0 0 0,11 14 0,23 30-2660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2.374"/>
    </inkml:context>
    <inkml:brush xml:id="br0">
      <inkml:brushProperty name="width" value="0.05" units="cm"/>
      <inkml:brushProperty name="height" value="0.05" units="cm"/>
    </inkml:brush>
  </inkml:definitions>
  <inkml:trace contextRef="#ctx0" brushRef="#br0">1 0 6953,'0'0'4081,"401"52"-4081,-247-52-40,1 0 40,-12 0-256,-11 0-384,-18 0-192,-5 0-24,-34 0-408,-29 15-1633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2.748"/>
    </inkml:context>
    <inkml:brush xml:id="br0">
      <inkml:brushProperty name="width" value="0.05" units="cm"/>
      <inkml:brushProperty name="height" value="0.05" units="cm"/>
    </inkml:brush>
  </inkml:definitions>
  <inkml:trace contextRef="#ctx0" brushRef="#br0">35 743 7578,'0'0'3664,"-6"-32"-3706,4 17 38,-8-41-4,2 0 0,0-74 0,8 98 6,2 0 0,1 1 1,2-1-1,13-48 0,-12 61 3,1-1 0,1 1 0,0 1 0,2-1 0,0 1 0,1 1 0,0 0 0,17-18 0,-21 29 11,0-1 1,0 1-1,1 1 1,-1-1 0,1 1-1,1 0 1,-1 1-1,1 0 1,14-4-1,-18 6 7,-1 1-1,1-1 1,-1 1-1,1 0 1,-1 1-1,1-1 1,-1 1-1,1 0 1,0 0-1,-1 0 1,1 1-1,0 0 1,-1 0-1,1 0 0,-1 0 1,0 1-1,1-1 1,-1 1-1,0 0 1,0 1-1,6 3 1,-3 2 12,-1-1 0,0 1 0,0 0-1,-1 0 1,0 1 0,-1-1 0,0 1 0,6 16 0,18 80 123,-20-53-91,-1 1 1,-3 1-1,-5 89 0,0-136-59,1 0 0,-1 0-1,0 0 1,-1-1 0,1 1-1,-1 0 1,-1-1 0,1 1 0,-1-1-1,-1 0 1,1 0 0,-1 0-1,0 0 1,0-1 0,0 1-1,-1-1 1,0 0 0,0-1-1,-7 6 1,4-5-77,-1 1 0,0-1 0,-1-1 0,1 0 0,-1 0 0,0-1 0,0 0 0,0-1-1,0 0 1,0-1 0,-1 0 0,-13 0 0,5-1-225,14 1 66,-1 0 0,0-1 0,1 0 0,-1 0 1,1-1-1,-1 1 0,1-1 0,-1 0 0,1-1 0,0 1 1,0-1-1,-1 0 0,1-1 0,0 1 0,-7-6 1,-7-12-2746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3.108"/>
    </inkml:context>
    <inkml:brush xml:id="br0">
      <inkml:brushProperty name="width" value="0.05" units="cm"/>
      <inkml:brushProperty name="height" value="0.05" units="cm"/>
    </inkml:brush>
  </inkml:definitions>
  <inkml:trace contextRef="#ctx0" brushRef="#br0">1 888 5369,'0'0'7171,"6"-59"-6791,18-191-188,6 27-100,-19 178-99,28-77-1,-35 108-28,2 0 0,0 1 0,0 0 0,1 0-1,1 0 1,0 1 0,1 0 0,13-13-1,-15 18-73,0 2 0,1-1 0,0 1 0,0 0 0,0 0 0,0 1 0,1 0 0,-1 1 0,1 0 0,0 0 0,0 1 0,1 0 0,-1 0 0,17 1 0,182-1-3621,-109 2-62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6.848"/>
    </inkml:context>
    <inkml:brush xml:id="br0">
      <inkml:brushProperty name="width" value="0.05" units="cm"/>
      <inkml:brushProperty name="height" value="0.05" units="cm"/>
    </inkml:brush>
  </inkml:definitions>
  <inkml:trace contextRef="#ctx0" brushRef="#br0">9 1886 1880,'0'0'5512,"-1"-2"-5074,-1-5-308,0 0 1,1 0-1,0-1 1,0 1-1,1 0 1,0 0-1,0 0 1,1 0-1,0 0 1,2-10-1,24-77 263,-11 44-192,78-300 45,50-174-403,29 11-228,-169 504 388,6-19-42,2 0 1,1 0 0,25-38 0,-33 59-3,1-1 1,0 1-1,0 0 1,1 1 0,0-1-1,0 1 1,0 1-1,1-1 1,0 1-1,0 0 1,0 1 0,0 0-1,1 1 1,0-1-1,16-3 1,26 0-67,1 2 0,-1 3 0,77 5 1,-82-2 93,-32 0 5,1 0 0,-1 1 1,0 0-1,1 1 1,-1 1-1,-1 0 0,1 1 1,-1 0-1,17 10 0,-23-11 25,0 1-1,0-1 0,0 2 0,-1-1 1,0 1-1,0 0 0,0 0 0,-1 0 1,0 1-1,0 0 0,0 0 0,-1 0 1,0 1-1,-1 0 0,1-1 0,-2 1 1,4 13-1,-3-6-1,0-1 0,-1 1 0,0-1 0,-1 1 1,-1 0-1,-1 0 0,0-1 0,0 1 0,-2 0 0,0-1 1,0 0-1,-2 0 0,0 0 0,0 0 0,-1-1 0,-1 1 1,0-2-1,-10 15 0,-8 4-36,-1-1 0,-1-2 0,-2 0 0,0-2 0,-2-1 0,-1-2 0,-44 26-1,48-34 75,0-2 0,-1 0-1,0-2 1,0-1-1,-1-1 1,-1-2 0,1-1-1,-1-1 1,-53 1-1,54-4-33,24-1-33,0-1 1,0 1 0,0-1-1,0 0 1,0-1 0,0 1 0,0-1-1,-8-3 1,13 3 7,0 0-1,0 0 1,0 0 0,0-1 0,0 1 0,1-1-1,-1 1 1,1 0 0,-1-1 0,1 1-1,-1-1 1,1 1 0,0-1 0,0 1 0,0-1-1,0 1 1,0-1 0,0 0 0,0 1-1,0-1 1,0 1 0,1-1 0,-1 1 0,1 0-1,-1-1 1,1 1 0,0-1 0,-1 1-1,3-2 1,5 0 8,1 0 0,1 0 0,-1 2 0,0-1 0,0 1 0,1 0 0,-1 1 0,1 0 0,16 2 0,9-1 73,-16-1 39,0 1 0,1 0-1,-1 2 1,0 0 0,0 1 0,26 9 0,-33-8-8,-1 0 0,-1 0 1,1 1-1,-1 1 1,0 0-1,0 0 1,-1 1-1,0 0 0,-1 1 1,1 0-1,10 16 1,-11-13-12,-1 0 1,0 1-1,0 0 1,-2 0-1,0 1 1,0-1-1,-1 1 1,-1 0-1,3 24 1,-3 8 74,-4 76 1,1-119-168,-1 12 29,-2-1 1,0 0-1,0 1 1,-1-2-1,-1 1 1,-1 0-1,0-1 1,0 0-1,-1 0 1,-1-1-1,0 0 1,-1 0-1,0-1 1,-1 0 0,0 0-1,0-1 1,-13 9-1,4-4 36,0-1 0,-1-1-1,0-1 1,-1 0 0,-1-2 0,0 0-1,0-1 1,-1-2 0,-40 9 0,22-11-49,-1-2 0,-47-3 0,44 0-83,31 0 16,0-1 0,0 0 0,0-1 0,-17-5 0,26 6-62,0-1-1,0 0 1,0 0 0,0 0 0,0 0-1,1-1 1,-1 1 0,1-1 0,0 0-1,-1-1 1,2 1 0,-1-1 0,0 0-1,-4-6 1,7 9-46,1-1 1,-1 1-1,0-1 0,1 0 1,0 1-1,-1-1 0,1 0 1,0 1-1,0-1 0,0 0 1,0 1-1,0-1 0,0 0 1,0 0-1,0 1 0,1-1 1,-1 0-1,1 1 0,-1-1 0,1 1 1,0-1-1,1-2 0,27-17-3447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37.207"/>
    </inkml:context>
    <inkml:brush xml:id="br0">
      <inkml:brushProperty name="width" value="0.05" units="cm"/>
      <inkml:brushProperty name="height" value="0.05" units="cm"/>
    </inkml:brush>
  </inkml:definitions>
  <inkml:trace contextRef="#ctx0" brushRef="#br0">0 784 208,'0'0'12139,"6"-309"-12019,11 190-120,0 11-224,6 15-272,-11 16-809,-6 25-951,-6 26-2665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41.456"/>
    </inkml:context>
    <inkml:brush xml:id="br0">
      <inkml:brushProperty name="width" value="0.05" units="cm"/>
      <inkml:brushProperty name="height" value="0.05" units="cm"/>
    </inkml:brush>
  </inkml:definitions>
  <inkml:trace contextRef="#ctx0" brushRef="#br0">13 1337 1072,'0'0'3090,"-2"6"-2727,1-3-253,0-2-51,0 1 0,0 0-1,0 0 1,0-1 0,0 1 0,1 0-1,-1 0 1,1 0 0,-1 0-1,1 0 1,0 0 0,-1 3 3278,1-16-3520,0-34 373,1 0 0,3 0 0,15-79 0,232-814 67,-217 822-278,-32 114 15,0-1 0,0 1 0,0 0 0,0 0 0,1 1 0,-1-1 0,1 0 0,-1 1-1,1-1 1,0 1 0,0 0 0,-1 0 0,1 0 0,0 0 0,0 1 0,0-1 0,0 1 0,0-1 0,4 1 0,3-1-16,53-9-74,0 3 0,0 3-1,112 6 1,-163 0 78,1-1 0,0 1 1,-1 1-1,1 0 0,-1 1 0,0 0 0,0 1 1,0 1-1,-1-1 0,19 14 0,-23-14 11,-1 0 0,0 0 0,1 1-1,-2 0 1,1 0 0,-1 0 0,0 1 0,0 0-1,-1 0 1,0 0 0,0 1 0,-1-1 0,0 1-1,0 0 1,0 0 0,-1 0 0,1 15 0,0 4-21,-2-1 1,-1 1-1,-4 33 1,3-50 21,-1 1 1,0-1-1,-1 0 1,0 1 0,-1-1-1,0-1 1,0 1-1,-1-1 1,-1 1 0,-11 15-1,-24 20 143,-1-2 0,-3-2 0,-1-2 1,-87 56-1,130-92-175,-1-1 0,0 1-1,0-1 1,-1 0 0,1 0 0,0 0 0,-1-1 0,1 1 0,-1-1 0,1 0 0,-1-1 0,-7 1 0,11-1-345,2-1-101,0-1 474,0 1 0,0 0 0,0 0-1,0-1 1,0 1 0,1 0-1,-1 0 1,0 0 0,1 0 0,-1 0-1,0 0 1,1 1 0,-1-1-1,1 0 1,-1 1 0,1-1 0,-1 1-1,1 0 1,0-1 0,2 1-1,1-1-10,21-5 150,0 1 0,0 2 0,0 1 0,50 2 0,-40 0 215,-32 0-302,1 0-1,-1 0 1,1 0 0,0 1-1,-1 0 1,1 0 0,-1 0-1,0 0 1,1 1 0,-1-1-1,0 1 1,0 0 0,0 1-1,0-1 1,0 1 0,0-1-1,-1 1 1,1 0 0,-1 1-1,0-1 1,0 1 0,0-1-1,0 1 1,-1 0 0,1 0-1,-1 0 1,0 0 0,0 0-1,-1 1 1,1-1 0,-1 0-1,0 1 1,0-1 0,0 1-1,-1 0 1,0 8 0,3 24 230,-2 0 1,-1 0-1,-6 41 1,3-60-127,-1-1 0,0 1 1,-2-1-1,0 1 0,0-1 0,-2-1 0,0 0 0,-14 21 1,8-17-100,-1 0 1,-2 0 0,0-2 0,-1 0 0,0-1 0,-2-1-1,0 0 1,0-2 0,-2 0 0,1-2 0,-2 0-1,0-1 1,0-2 0,-1 0 0,0-1 0,0-2-1,-1 0 1,0-2 0,-49 3 0,-194-7-400,265 0 273,0 0 0,-1-1 0,1 1 0,0-1 0,0 0 0,0 0 0,-1 0 0,1 0 0,0 0 0,1-1 1,-1 0-1,0 1 0,0-1 0,1 0 0,-1 0 0,1-1 0,-1 1 0,1 0 0,0-1 0,0 0 0,0 1 0,0-1 0,1 0 0,-1 0 0,1 0 0,0 0 1,0 0-1,0 0 0,0 0 0,0-1 0,0 1 0,1 0 0,0 0 0,0-1 0,0 1 0,0-6 0,1 1-231,-1 0-1,1 0 1,0 0 0,1 0-1,0 0 1,0 0 0,1 1-1,0-1 1,0 1 0,1 0-1,0 0 1,0 0 0,9-10-1,32-22-2541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41.928"/>
    </inkml:context>
    <inkml:brush xml:id="br0">
      <inkml:brushProperty name="width" value="0.05" units="cm"/>
      <inkml:brushProperty name="height" value="0.05" units="cm"/>
    </inkml:brush>
  </inkml:definitions>
  <inkml:trace contextRef="#ctx0" brushRef="#br0">0 681 1456,'0'0'10242,"46"-145"-9945,-17 63-129,-7-6-40,1 6-128,0 10-64,-11 15-208,-1 11-121,1 15-399,-12 0-560,0 5-792,0 5-1761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42.676"/>
    </inkml:context>
    <inkml:brush xml:id="br0">
      <inkml:brushProperty name="width" value="0.05" units="cm"/>
      <inkml:brushProperty name="height" value="0.05" units="cm"/>
    </inkml:brush>
  </inkml:definitions>
  <inkml:trace contextRef="#ctx0" brushRef="#br0">1 671 5673,'0'0'4888,"5"-12"-4983,2-1 109,0 0-1,1 0 1,1 0 0,0 1-1,0 0 1,22-19-1,85-67 179,-58 51-161,-4 1-19,335-261 82,-383 303-97,1-2-29,0 1 0,1 0 0,0 0-1,0 0 1,0 1 0,1 0 0,-1 0 0,1 1-1,0 1 1,0-1 0,12-1 0,-19 7 44,0-1 1,0 0-1,0 1 0,0 0 0,0-1 1,-1 1-1,1 0 0,-1 0 1,0 0-1,0 0 0,0 0 1,0 0-1,-1 0 0,1 0 1,-1 4-1,3 4 34,74 371-491,-59-264-1332,-5-38-1120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44.340"/>
    </inkml:context>
    <inkml:brush xml:id="br0">
      <inkml:brushProperty name="width" value="0.05" units="cm"/>
      <inkml:brushProperty name="height" value="0.05" units="cm"/>
    </inkml:brush>
  </inkml:definitions>
  <inkml:trace contextRef="#ctx0" brushRef="#br0">1 0 992,'0'0'10206,"0"4"-9827,12 177 743,-2-49-1058,-5-40-786,9 200 1974,-11-208-3954,-2-19-3677,-1-90 3087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44.685"/>
    </inkml:context>
    <inkml:brush xml:id="br0">
      <inkml:brushProperty name="width" value="0.05" units="cm"/>
      <inkml:brushProperty name="height" value="0.05" units="cm"/>
    </inkml:brush>
  </inkml:definitions>
  <inkml:trace contextRef="#ctx0" brushRef="#br0">1 47 7314,'0'0'7153,"280"51"-7017,-182-46-136,5-5-104,0 0-608,-6 0-568,12-41-769,-28 5-831,-24 10-3826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2.159"/>
    </inkml:context>
    <inkml:brush xml:id="br0">
      <inkml:brushProperty name="width" value="0.05" units="cm"/>
      <inkml:brushProperty name="height" value="0.05" units="cm"/>
    </inkml:brush>
  </inkml:definitions>
  <inkml:trace contextRef="#ctx0" brushRef="#br0">86 909 3225,'0'0'4387,"-14"-24"-4221,-2 1-123,10 14-28,-1 0 0,1-1 0,1 0 0,-1 0 0,2 0 0,-1 0-1,1-1 1,1 0 0,0 0 0,1 0 0,0 0 0,1 0 0,-1-18 0,2-22 51,2 0-1,3 0 1,1 1 0,3 0 0,26-86-1,-26 111-51,7-22 14,26-54 1,-37 89-38,1 1 1,1 0 0,0 0 0,0 0-1,1 1 1,0 1 0,1-1 0,0 1 0,20-15-1,-25 21-4,-1 1-1,1 0 0,0 0 0,-1 1 0,1-1 1,0 1-1,0-1 0,0 1 0,0 0 0,0 1 0,0-1 1,0 1-1,1 0 0,-1 0 0,0 0 0,0 0 1,0 1-1,0 0 0,0-1 0,0 2 0,0-1 0,0 0 1,0 1-1,0 0 0,-1 0 0,1 0 0,0 0 1,-1 0-1,0 1 0,0 0 0,0-1 0,0 1 0,0 0 1,0 1-1,3 4 0,2 8 22,-1 0 0,0 1 0,-2-1 0,0 1-1,0 1 1,3 33 0,-2 109 160,-6-130-128,2-20-85,3-12-21,5-11-84,-9 11 121,46-70-89,51-69 270,-85 124-136,0 1 1,2 1-1,0 0 0,0 1 0,33-22 0,-44 33-19,0 1 0,0-1 0,0 1-1,0 0 1,1 1 0,-1-1 0,1 1 0,-1 0 0,1 0-1,0 0 1,-1 1 0,1-1 0,0 1 0,5 1 0,-8-1 15,0 1 1,1 0 0,-1-1 0,0 1-1,0 0 1,1 1 0,-1-1 0,0 0-1,0 1 1,0-1 0,0 1 0,-1-1-1,1 1 1,0 0 0,-1 0 0,1 0-1,-1 0 1,1 0 0,-1 0 0,0 0-1,0 1 1,0-1 0,0 0-1,-1 0 1,1 1 0,0-1 0,-1 4-1,5 23 163,-1-1-1,-2 1 0,-1 0 0,-5 51 0,-26 113 281,4-47-380,25-140-178,-2 30 16,3-35 35,0-1-1,-1 1 1,1-1 0,0 1-1,0-1 1,0 1 0,0-1-1,0 1 1,0-1 0,0 1-1,0-1 1,0 1 0,0-1-1,0 1 1,1-1-1,-1 1 1,0-1 0,0 0-1,0 1 1,0-1 0,1 1-1,-1-1 1,0 1 0,1-1-1,-1 0 1,0 1-1,1-1 1,-1 0 0,0 1-1,1-1 1,-1 0 0,1 0-1,-1 1 1,0-1 0,1 0-1,-1 0 1,1 0 0,-1 1-1,1-1 1,-1 0-1,1 0 1,-1 0 0,1 0-1,-1 0 1,1 0 0,-1 0-1,1 0 1,-1 0 0,1 0-1,-1 0 1,1-1-1,0 1 1,22-14-2831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45.073"/>
    </inkml:context>
    <inkml:brush xml:id="br0">
      <inkml:brushProperty name="width" value="0.05" units="cm"/>
      <inkml:brushProperty name="height" value="0.05" units="cm"/>
    </inkml:brush>
  </inkml:definitions>
  <inkml:trace contextRef="#ctx0" brushRef="#br0">0 78 6545,'0'0'7442,"241"5"-7442,-132-5-48,11-5-576,18-26-880,-29 5-1385,-35 5-4577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45.874"/>
    </inkml:context>
    <inkml:brush xml:id="br0">
      <inkml:brushProperty name="width" value="0.05" units="cm"/>
      <inkml:brushProperty name="height" value="0.05" units="cm"/>
    </inkml:brush>
  </inkml:definitions>
  <inkml:trace contextRef="#ctx0" brushRef="#br0">385 0 3529,'0'0'8499,"-6"8"-7994,-26 33-422,1 1-1,3 2 1,2 0-1,1 2 0,-25 67 1,-71 260 436,103-304-365,2 0 1,4 1-1,3 1 1,-1 76-1,10-138-161,-1 0 0,2-1 0,-1 1 0,1 0 1,0-1-1,1 1 0,0-1 0,0 1 0,1-1 0,0 0 0,0 0 0,1 0 0,0 0 0,0-1 1,1 0-1,0 0 0,1 0 0,-1 0 0,1-1 0,0 0 0,1 0 0,12 9 0,-6-7-59,0 0 0,0-1-1,1-1 1,0 0 0,0-1 0,0 0-1,1-1 1,20 2 0,7-1-596,71-1 0,-108-3 491,1-1 1,-1 0-1,0-1 0,1 1 0,-1-1 1,0 0-1,0 0 0,1-1 1,-1 1-1,0-1 0,-1 0 1,1 0-1,0-1 0,0 0 0,-1 0 1,0 0-1,1 0 0,-1-1 1,-1 1-1,1-1 0,0 0 0,-1 0 1,0 0-1,0-1 0,0 1 1,0-1-1,-1 0 0,0 0 1,3-8-1,0-29-4115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30:46.216"/>
    </inkml:context>
    <inkml:brush xml:id="br0">
      <inkml:brushProperty name="width" value="0.05" units="cm"/>
      <inkml:brushProperty name="height" value="0.05" units="cm"/>
    </inkml:brush>
  </inkml:definitions>
  <inkml:trace contextRef="#ctx0" brushRef="#br0">0 186 8834,'0'0'5121,"338"0"-5073,-206-20-48,0-11-248,34-21-800,-40 11-1113,-29 0-2480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16.398"/>
    </inkml:context>
    <inkml:brush xml:id="br0">
      <inkml:brushProperty name="width" value="0.05" units="cm"/>
      <inkml:brushProperty name="height" value="0.05" units="cm"/>
    </inkml:brush>
  </inkml:definitions>
  <inkml:trace contextRef="#ctx0" brushRef="#br0">0 133 104,'0'0'1552,"173"-9"-1552,-163 6 0,-7-2 0,1-4 456,-4-5-456,0-18 0,0 0-352,0 3-928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16.819"/>
    </inkml:context>
    <inkml:brush xml:id="br0">
      <inkml:brushProperty name="width" value="0.05" units="cm"/>
      <inkml:brushProperty name="height" value="0.05" units="cm"/>
    </inkml:brush>
  </inkml:definitions>
  <inkml:trace contextRef="#ctx0" brushRef="#br0">513 0 1088,'0'0'6704,"0"7"-6282,4 47-108,1-1 0,16 61 0,-2-7 39,49 584 1139,-53 9-669,-15-698-817,0 1 0,0 0 0,0 0 1,0-1-1,0 1 0,-1 0 0,1-1 0,-1 1 0,0-1 1,0 1-1,0 0 0,0-1 0,0 0 0,-1 1 0,-1 2 1,1-4-9,1 0 0,-1 0 0,0 0-1,1 0 1,-1-1 0,0 1 0,0-1 0,1 1 0,-1-1 0,0 0 0,0 1 0,0-1 0,0 0 0,1 0 0,-1 0 0,0 0 0,0-1 0,0 1 0,1-1 0,-1 1-1,0-1 1,0 1 0,1-1 0,-1 0 0,-2-1 0,-14-7-97,1-2 0,0 0 0,0 0 0,1-2-1,-20-20 1,-2 1-2,34 28 97,-214-191-291,193 169 280,1-1 1,1-1-1,1-1 0,1 0 0,-32-65 0,46 78 20,1-1-1,1 0 1,0 0 0,1 0-1,1 0 1,-2-32 0,4 41-20,1-1 1,1 1 0,-1 0 0,1-1 0,0 1 0,1 0-1,0 0 1,0 0 0,1 0 0,0 0 0,1 1 0,-1-1 0,1 1-1,1 0 1,-1 0 0,7-7 0,3 2-7,0 0-1,1 1 1,1 0-1,-1 2 1,2 0 0,-1 0-1,1 2 1,0 0-1,1 0 1,35-6 0,-23 7-187,0 1 1,1 1 0,-1 2 0,1 1-1,56 6 1,-75-3-164,-1 0 0,-1 0 0,1 2 0,13 4 0,27 20-3279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17.271"/>
    </inkml:context>
    <inkml:brush xml:id="br0">
      <inkml:brushProperty name="width" value="0.05" units="cm"/>
      <inkml:brushProperty name="height" value="0.05" units="cm"/>
    </inkml:brush>
  </inkml:definitions>
  <inkml:trace contextRef="#ctx0" brushRef="#br0">1 1549 5145,'0'0'3247,"3"-27"-2964,30-358 1135,-27 222-1151,10-143 134,-9 246-275,2 0 0,3 1 0,22-65 0,-26 101-90,1 0 0,0 1 0,2 1 0,1 0 0,0 0 0,2 1 0,0 1 0,26-28 0,-26 34-16,1 0 0,1 0 0,0 1 0,0 1 1,1 1-1,1 1 0,0 0 0,0 1 0,0 1 0,36-9 1,11 5-73,1 2 0,0 4 0,111 4 0,-96 1-53,-67 0-21,1 0-53,-1 0-1,0 1 0,20 4 0,-31-5 46,0 1 1,0-1 0,0 1 0,0 0-1,-1 0 1,1 0 0,0 1-1,-1-1 1,1 1 0,-1-1-1,1 1 1,-1 0 0,0 0 0,0 0-1,0 0 1,0 1 0,0-1-1,0 0 1,-1 1 0,1-1 0,-1 1-1,2 3 1,-1 19-2773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17.600"/>
    </inkml:context>
    <inkml:brush xml:id="br0">
      <inkml:brushProperty name="width" value="0.05" units="cm"/>
      <inkml:brushProperty name="height" value="0.05" units="cm"/>
    </inkml:brush>
  </inkml:definitions>
  <inkml:trace contextRef="#ctx0" brushRef="#br0">0 0 6425,'0'0'7378,"157"21"-7114,-41-21-64,9 0-144,0 0-56,-13 0-280,-16 0-488,7 0-512,-29 2-825,-26 4-2584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17.959"/>
    </inkml:context>
    <inkml:brush xml:id="br0">
      <inkml:brushProperty name="width" value="0.05" units="cm"/>
      <inkml:brushProperty name="height" value="0.05" units="cm"/>
    </inkml:brush>
  </inkml:definitions>
  <inkml:trace contextRef="#ctx0" brushRef="#br0">81 376 6809,'0'0'7954,"-81"-96"-9002,81 18 112,20-11-1201,2 22-1151,-6 21-3226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18.286"/>
    </inkml:context>
    <inkml:brush xml:id="br0">
      <inkml:brushProperty name="width" value="0.05" units="cm"/>
      <inkml:brushProperty name="height" value="0.05" units="cm"/>
    </inkml:brush>
  </inkml:definitions>
  <inkml:trace contextRef="#ctx0" brushRef="#br0">0 246 6769,'0'0'5442,"7"-176"-9755,-7 107-2377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18.616"/>
    </inkml:context>
    <inkml:brush xml:id="br0">
      <inkml:brushProperty name="width" value="0.05" units="cm"/>
      <inkml:brushProperty name="height" value="0.05" units="cm"/>
    </inkml:brush>
  </inkml:definitions>
  <inkml:trace contextRef="#ctx0" brushRef="#br0">7 0 11626,'0'0'4834,"109"23"-6403,-29-23 769,6 0-576,27-3-601,-27-2-391,-21 5-2065</inkml:trace>
  <inkml:trace contextRef="#ctx0" brushRef="#br0" timeOffset="1">0 696 3425,'0'0'10434,"35"-23"-13243,58-23 873,4 2-2761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3.029"/>
    </inkml:context>
    <inkml:brush xml:id="br0">
      <inkml:brushProperty name="width" value="0.05" units="cm"/>
      <inkml:brushProperty name="height" value="0.05" units="cm"/>
    </inkml:brush>
  </inkml:definitions>
  <inkml:trace contextRef="#ctx0" brushRef="#br0">323 195 2761,'0'0'5471,"-1"6"-5328,1-5-144,0 1-1,0-1 1,0 1-1,0-1 1,0 1-1,1-1 1,-1 0-1,0 1 1,1-1-1,-1 1 1,1-1-1,-1 0 1,1 1-1,0-1 1,0 0 0,-1 0-1,1 0 1,0 0-1,0 1 1,0-1-1,0 0 1,0-1-1,2 2 1,1 1 0,0-1 0,0 0 0,1 0 0,-1 0 0,0-1 0,1 1 0,7 0 0,11 2-26,1-2 0,31-1-1,-51-1 18,6-1-3,0 0 0,0-1 0,0 0 0,0 0 0,0-1 0,0-1 0,-1 0 0,1 0 0,-1-1 0,0 0 0,0 0-1,-1-1 1,0 0 0,0-1 0,0 0 0,-1 0 0,0-1 0,0 0 0,-1 0 0,0 0 0,0-1 0,-1 0 0,0 0 0,-1 0-1,1-1 1,-2 1 0,0-1 0,0 0 0,-1 0 0,2-18 0,-3 27 13,-1-1 1,0 1-1,0 0 1,-1-1-1,1 1 0,0 0 1,0 0-1,0-1 1,-1 1-1,1 0 0,-1 0 1,1 0-1,-1 0 1,1-1-1,-1 1 0,0 0 1,0 0-1,1 0 1,-1 0-1,0 0 0,0 0 1,0 1-1,0-1 1,0 0-1,0 0 0,-1 0 1,-2 0-24,1-1 1,-1 1-1,0 0 1,0 0-1,1 0 1,-1 1-1,0-1 1,0 1-1,-4 0 1,-5 0-18,0 2-1,0-1 1,0 2 0,0-1-1,-12 6 1,2 2 126,1 0 0,0 2 0,1 1 0,0 0 0,2 1 0,-1 2 0,-26 26 0,8-2 380,2 1 0,-43 61 0,42-46 185,1 0 0,-49 112 1,75-145-547,1 0 1,1 1 0,1 0 0,1 0 0,1 1 0,1-1-1,2 1 1,0 0 0,1 0 0,6 45 0,-4-65-112,1 0 0,-1 0 0,1 1 0,0-1 0,1 0 0,-1-1 0,1 1 0,0 0 1,0-1-1,1 0 0,-1 1 0,1-2 0,0 1 0,0 0 0,0-1 0,1 1 0,-1-1 0,1 0 1,0-1-1,0 1 0,0-1 0,0 0 0,5 1 0,10 3-106,-1-1-1,1 0 1,0-2-1,39 2 1,-33-4-134,1-2 0,-1-1 0,1 0 0,-1-2 1,33-10-1,-9-1-1024,76-36 0,-18-3-2801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19.693"/>
    </inkml:context>
    <inkml:brush xml:id="br0">
      <inkml:brushProperty name="width" value="0.05" units="cm"/>
      <inkml:brushProperty name="height" value="0.05" units="cm"/>
    </inkml:brush>
  </inkml:definitions>
  <inkml:trace contextRef="#ctx0" brushRef="#br0">63 965 7386,'0'0'1659,"2"-31"-1102,4-37-432,25-254 604,-18 217-785,30-115 0,-36 195-82,3-16-641,3-1 0,28-65 1,-37 104-216,-2 10 825,-2 19 233,-7 21-74,-2 0-1,-2-1 1,-30 79 0,14-45 153,-21 77 524,-35 106 1900,78-254-1844,3-12-306,1-25-189,7-46-33,2 30-68,1 1-1,3 0 0,1 0 1,2 2-1,2-1 0,2 2 1,41-65-1,-48 87-113,1 0 0,1 1-1,0 1 1,1 1 0,1 0 0,0 0 0,1 2 0,1 0-1,0 1 1,1 1 0,0 1 0,0 0 0,1 2 0,0 0 0,1 1-1,0 1 1,39-5 0,-38 7 19,0 2 0,1 1 0,-1 1 0,1 1 0,27 4 0,-40-3-17,0 1 0,0 0 1,0 0-1,-1 1 0,1 0 0,-1 0 0,0 1 0,0 1 0,-1-1 1,1 2-1,-1-1 0,0 1 0,11 13 0,-5-2 90,-1 0 0,0 1 0,-2 1 0,0 0-1,-1 1 1,-1 0 0,-1 0 0,-1 1 0,-1 0 0,6 42 0,-3 13 467,-2 140 0,-7-183-517,0-8-62,0-1 1,-2 1 0,0 0 0,-2-1-1,-1 0 1,-14 43 0,9-49-361,2-17-824,7-4 923,0 0 0,0 0 0,0 0 0,0 0 0,1 0 0,-1 0 0,0 0 0,1 0 0,0 0 0,0-1 0,-1 1 1,2-2-1,-2-35-4627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20.034"/>
    </inkml:context>
    <inkml:brush xml:id="br0">
      <inkml:brushProperty name="width" value="0.05" units="cm"/>
      <inkml:brushProperty name="height" value="0.05" units="cm"/>
    </inkml:brush>
  </inkml:definitions>
  <inkml:trace contextRef="#ctx0" brushRef="#br0">1 0 6465,'0'0'5722,"183"12"-5002,-116-12-240,7 3-328,-4-3-112,-2 0-40,6 0-680,-17 0-1577,-18-3-2832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09:58:20.662"/>
    </inkml:context>
    <inkml:brush xml:id="br0">
      <inkml:brushProperty name="width" value="0.05" units="cm"/>
      <inkml:brushProperty name="height" value="0.05" units="cm"/>
    </inkml:brush>
  </inkml:definitions>
  <inkml:trace contextRef="#ctx0" brushRef="#br0">338 42 5617,'0'0'7426,"16"-6"-6889,7-2-264,0 1-1,0 1 0,1 1 1,41-3-1,-53 7-203,1 1 0,-1 0 0,1 1 1,-1 1-1,24 5 0,-30-5-49,0 0 1,0 1-1,0 0 1,-1 0-1,1 1 1,-1 0-1,0-1 1,0 2-1,0-1 1,-1 1-1,1-1 0,-1 1 1,5 9-1,1 1-7,-1 1 0,0 1 1,-1-1-1,-1 1 0,-1 0 0,0 1 0,-1 0 0,2 21 0,1 20-86,-1 73 0,-7-115 57,1 92-98,-4-1 0,-5 1 0,-23 106 1,15-137 51,-4 0 1,-3-1-1,-3-2 1,-66 133 0,83-190 34,-2-1 0,1 0 1,-2-1-1,0 0 0,-1-1 1,-1 0-1,-21 18 0,26-26 7,-1 0 0,0-1-1,-1 0 1,1 0 0,-1-1-1,0 0 1,0-1 0,0 0 0,-1-1-1,0-1 1,1 1 0,-1-2-1,-15 1 1,18-3 8,-1 0 1,1 0-1,-1-1 1,1 0-1,0-1 0,0 0 1,0 0-1,1-1 0,-1 0 1,1-1-1,0 0 1,0 0-1,0-1 0,1 0 1,-1 0-1,2 0 0,-1-1 1,1 0-1,0-1 1,-7-10-1,1 0 6,1 0 0,1 0 0,0-1 0,2 0 0,0-1 0,1 0 1,1 0-1,-5-30 0,8 29 3,1 1 0,0-1 0,1 0 0,4-31 0,-2 44 4,0 0-1,1 0 1,0 1 0,0-1 0,1 0-1,0 1 1,1-1 0,-1 1-1,1 0 1,1 0 0,-1 1 0,1-1-1,0 1 1,8-7 0,-1 3 31,0 1 1,0 1 0,1 0-1,0 0 1,0 1-1,0 1 1,1 1 0,0 0-1,1 0 1,-1 1-1,1 1 1,-1 1 0,1 0-1,0 1 1,0 0 0,0 1-1,0 1 1,0 0-1,16 4 1,0 2 81,0 0-1,-1 2 1,0 1-1,0 2 1,-1 0-1,-1 3 1,53 33-1,-9 6 166,-3 3-1,-2 3 1,79 90-1,156 222-1499,-262-318-520,-19-19-2251,-12-12-4462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34.310"/>
    </inkml:context>
    <inkml:brush xml:id="br0">
      <inkml:brushProperty name="width" value="0.05" units="cm"/>
      <inkml:brushProperty name="height" value="0.05" units="cm"/>
    </inkml:brush>
  </inkml:definitions>
  <inkml:trace contextRef="#ctx0" brushRef="#br0">79 1421 1872,'0'0'6252,"-12"-25"-6053,-35-84-34,43 96-126,0 1 0,1-1-1,0 0 1,1 0-1,0 0 1,1 0-1,1-1 1,0 1-1,2-14 1,0-16 84,-2 30-66,13-488 1572,-5 411-1517,3 1-1,4 0 1,41-130-1,-52 205-117,-3 10 1,0-1 0,0 0 1,1 1-1,-1 0 0,1-1 0,0 1 0,1 0 0,-1 0 0,1 0 0,-1 0 0,1 1 1,5-5-1,-8 7-5,1 1 1,-1 0 0,0-1 0,1 1-1,-1 0 1,1 0 0,-1 0-1,0-1 1,1 1 0,-1 0-1,1 0 1,-1 0 0,1 0 0,-1 0-1,1 0 1,-1 0 0,1 0-1,-1 0 1,1 0 0,-1 0 0,0 0-1,1 0 1,-1 0 0,1 0-1,-1 1 1,1-1 0,-1 0 0,1 0-1,-1 1 1,0-1 0,1 0-1,-1 0 1,0 1 0,1-1 0,-1 0-1,0 1 1,1 0 0,10 21-200,2 23 200,-2 0 1,-1 2-1,4 60 0,-3 149 87,-12-162-34,-1-50 132,7 83-1,2-132-214,3-16-28,50-179 112,-36 111 35,4 1 0,76-164-1,-95 235-80,2 0-1,0 1 0,1 0 1,14-14-1,-20 23 1,1 0-1,1 1 1,-1 0-1,1 0 1,0 1-1,0 0 1,1 0 0,-1 1-1,11-4 1,-16 7 1,0 0 1,0 0-1,0 0 1,0 1-1,0-1 1,0 1-1,1 0 0,-1 0 1,0 0-1,0 0 1,0 1-1,0-1 1,0 1-1,1 0 1,-1 0-1,0 0 1,-1 0-1,1 0 1,0 1-1,0-1 1,0 1-1,-1 0 1,1 0-1,-1 0 0,0 0 1,1 0-1,-1 0 1,0 1-1,0-1 1,0 1-1,-1 0 1,1-1-1,1 4 1,10 25 65,-2-1 0,0 2 0,-2-1 0,-2 1 0,7 66 0,-1 16 224,-5 1-1,-13 202 1,0-270-307,-2 1-1,-2-1 0,-2 0 1,-27 71-1,38-116-36,-1-1 0,1 0-1,0 1 1,-1-1 0,0 0-1,1 0 1,-1 1 0,0-1-1,0 0 1,1 0 0,-1 0 0,0 0-1,0 0 1,0 0 0,0 0-1,-3 1 1,4-2-8,-1 0 0,1 0 1,-1 0-1,1 0 0,-1-1 0,1 1 1,-1 0-1,1 0 0,0 0 0,-1-1 1,1 1-1,-1 0 0,1-1 0,-1 1 1,1 0-1,0-1 0,-1 1 0,1 0 1,0-1-1,-1 1 0,1-1 0,0 1 1,0-1-1,0 1 0,-1 0 0,1-1 0,0 1 1,0-2-1,-11-43-2297,4-11-196,1 3 66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35.104"/>
    </inkml:context>
    <inkml:brush xml:id="br0">
      <inkml:brushProperty name="width" value="0.05" units="cm"/>
      <inkml:brushProperty name="height" value="0.05" units="cm"/>
    </inkml:brush>
  </inkml:definitions>
  <inkml:trace contextRef="#ctx0" brushRef="#br0">732 220 6481,'0'0'5346,"-9"-23"-5169,-35-74-65,40 90-99,0 0-1,-1 1 1,0-1-1,-1 1 1,1 0 0,-1 0-1,-1 1 1,1 0-1,-1 0 1,1 0 0,-1 1-1,-1 0 1,1 0-1,-1 1 1,1 0 0,-1 0-1,0 1 1,0 0-1,0 0 1,0 1 0,-10 0-1,-2-2-36,-1 1 0,1 1 0,-1 1 0,0 1 0,-29 6 0,42-6 1,0 1 0,-1 1-1,1 0 1,1 0 0,-1 1-1,0-1 1,1 2 0,0-1-1,0 1 1,0 0 0,0 0-1,1 1 1,0 0 0,0 0-1,-9 14 1,8-9 3,0 1 1,1 0-1,1 0 0,0 0 1,1 0-1,0 1 1,0 0-1,2 0 0,-2 17 1,3-22 16,0 1 1,1 0-1,0 0 1,0-1-1,1 1 1,0 0-1,1-1 1,0 1-1,0-1 1,1 1-1,0-1 1,1 0-1,-1 0 1,10 13-1,53 56 150,-41-49 235,38 54 0,-56-71-264,0 0 0,-1 1 0,-1 0 0,1 1 0,-2-1 0,0 1 0,-1 0 0,4 23 0,-4-13 35,-2 1-1,-1 0 1,0-1 0,-2 1-1,0-1 1,-2 1 0,-1-1-1,0 0 1,-18 43-1,18-54-132,-1 0-1,-1 0 1,0 0-1,-1-1 1,0 0-1,0 0 1,-1-1-1,-1-1 1,0 1-1,0-1 1,0-1-1,-1 0 1,-1 0-1,1-1 0,-1-1 1,-1 0-1,1-1 1,-24 8-1,27-11-135,0 1 0,0-1 0,0-1 0,0 0 0,0 0 0,0 0 0,-1-1 0,1-1 0,-17-2 0,22 2-162,0-1 0,0 0 0,0 1 0,0-1 0,0 0 0,0-1 0,0 1 0,1-1 0,-1 0-1,1 0 1,0 0 0,0 0 0,0-1 0,0 1 0,0-1 0,1 1 0,-1-1 0,1 0 0,0 0 0,1 0 0,-3-6 0,-7-30-5740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35.822"/>
    </inkml:context>
    <inkml:brush xml:id="br0">
      <inkml:brushProperty name="width" value="0.05" units="cm"/>
      <inkml:brushProperty name="height" value="0.05" units="cm"/>
    </inkml:brush>
  </inkml:definitions>
  <inkml:trace contextRef="#ctx0" brushRef="#br0">278 1 4657,'0'0'7908,"0"11"-7734,-2 68-11,-4-1 1,-3 0 0,-4 0 0,-38 132 0,-86 147 790,97-261-736,36-87-199,0 0 1,1 1-1,1-1 0,-4 18 1,6-25-30,0 0 1,0 0-1,0 0 1,0 0 0,0 0-1,0 0 1,0 0-1,1 0 1,-1 0 0,1 0-1,-1 0 1,1 0-1,0 0 1,0 0 0,0-1-1,0 1 1,0 0-1,0-1 1,0 1-1,1 0 1,-1-1 0,1 0-1,-1 1 1,1-1-1,-1 0 1,1 0 0,0 0-1,3 2 1,14 5-48,0-2 1,1 0 0,0-1-1,0-1 1,25 2 0,105 0-449,-134-7 80,-1-1 0,0 0 0,1-1 0,-1 0 0,0-2 0,-1 1 0,1-2-1,-1 0 1,0-1 0,19-12 0,11-7-4089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36.164"/>
    </inkml:context>
    <inkml:brush xml:id="br0">
      <inkml:brushProperty name="width" value="0.05" units="cm"/>
      <inkml:brushProperty name="height" value="0.05" units="cm"/>
    </inkml:brush>
  </inkml:definitions>
  <inkml:trace contextRef="#ctx0" brushRef="#br0">0 125 5801,'0'0'6442,"180"6"-6522,-113-15-593,23-34-679,-19 2-720,-13 4-2905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36.520"/>
    </inkml:context>
    <inkml:brush xml:id="br0">
      <inkml:brushProperty name="width" value="0.05" units="cm"/>
      <inkml:brushProperty name="height" value="0.05" units="cm"/>
    </inkml:brush>
  </inkml:definitions>
  <inkml:trace contextRef="#ctx0" brushRef="#br0">1 1 7682,'0'0'4505,"211"129"-4745,-108-129-969,-20 0-1223,-18 0-4362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36.862"/>
    </inkml:context>
    <inkml:brush xml:id="br0">
      <inkml:brushProperty name="width" value="0.05" units="cm"/>
      <inkml:brushProperty name="height" value="0.05" units="cm"/>
    </inkml:brush>
  </inkml:definitions>
  <inkml:trace contextRef="#ctx0" brushRef="#br0">0 1 6969,'0'0'6802,"135"34"-6794,-74-28-8,23-6-520,-14 0-1345,-12 0-2479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37.222"/>
    </inkml:context>
    <inkml:brush xml:id="br0">
      <inkml:brushProperty name="width" value="0.05" units="cm"/>
      <inkml:brushProperty name="height" value="0.05" units="cm"/>
    </inkml:brush>
  </inkml:definitions>
  <inkml:trace contextRef="#ctx0" brushRef="#br0">1 39 10218,'0'0'2865,"256"-21"-6466,-172 4-1784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3.920"/>
    </inkml:context>
    <inkml:brush xml:id="br0">
      <inkml:brushProperty name="width" value="0.05" units="cm"/>
      <inkml:brushProperty name="height" value="0.05" units="cm"/>
    </inkml:brush>
  </inkml:definitions>
  <inkml:trace contextRef="#ctx0" brushRef="#br0">5 1877 5337,'0'0'5088,"-2"-38"-4971,0-13-99,2 0 0,2 0 0,2 0 0,3 0 0,13-50 0,267-967 21,-270 1004-8,3 1-1,3 1 1,42-82 0,-62 138-43,1 1 1,-1 0 0,1 0 0,0 0 0,0 0 0,0 1-1,1-1 1,0 1 0,0 0 0,0 1 0,0-1-1,0 1 1,1 0 0,0 0 0,-1 1 0,12-4-1,0 3-28,0 0-1,1 1 0,-1 1 0,28 1 0,-16 0 36,-11 1-3,0 0 0,-1 1 0,1 0 0,-1 2 0,0 0 0,33 13 0,-43-15-29,-1 1 0,-1-1 0,1 1 0,0 1 0,-1-1 0,1 1 0,-1 0 0,0 0 0,0 0 0,-1 1 0,1 0-1,-1 0 1,0 0 0,-1 0 0,1 1 0,-1 0 0,0-1 0,0 1 0,-1 0 0,1 0 0,-1 1 0,-1-1 0,2 8 0,-2 3-298,0 0 0,-2 0-1,1 0 1,-2 0 0,-1 0-1,-7 30 1,-22 25-3440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7.827"/>
    </inkml:context>
    <inkml:brush xml:id="br0">
      <inkml:brushProperty name="width" value="0.05" units="cm"/>
      <inkml:brushProperty name="height" value="0.05" units="cm"/>
    </inkml:brush>
  </inkml:definitions>
  <inkml:trace contextRef="#ctx0" brushRef="#br0">11 9 5921,'0'0'7228,"-10"11"-5830,668 32 210,-392-19-1510,653 31 614,-307-22-188,468-1-339,-932-38-161,204-36-1,146-56 22,-458 89-45,71-11 4,1 5 0,207-2 0,-302 18-2,1 1-1,-1 1 1,0 0-1,0 1 0,0 1 1,0 0-1,16 9 0,5 0 20,-33-12-8,0-1 0,0 0 0,0 0 0,1-1 0,-1 1 0,0-1 0,0 0 0,6-1 0,9 1-10,254 6-6,-44-2 6,-183-3-4,-66-1-9390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9.089"/>
    </inkml:context>
    <inkml:brush xml:id="br0">
      <inkml:brushProperty name="width" value="0.05" units="cm"/>
      <inkml:brushProperty name="height" value="0.05" units="cm"/>
    </inkml:brush>
  </inkml:definitions>
  <inkml:trace contextRef="#ctx0" brushRef="#br0">23 578 7818,'0'0'2928,"-4"-27"-2920,-5-29-1,4 0-1,1 0 1,3 0-1,12-105 0,-9 152-4,5-32 6,24-72 0,-30 110 42,-1 16 173,0 66-1004,2 20 686,-4 1-1,-5 0 1,-21 109-1,28-206 173,1-16-4,0-1 0,1 0 0,1 1 0,0-1 0,1 1 0,1 0 0,0 0 0,1 0 0,0 1 0,0 0 0,2 0 0,-1 0-1,2 1 1,-1 1 0,1-1 0,1 1 0,0 1 0,0 0 0,18-12 0,-8 7-2,1 1 0,0 0 0,1 1 0,0 2 0,1 0 0,0 1 1,1 2-1,0 0 0,0 2 0,27-4 0,-31 7-43,0 1-1,0 0 1,1 1-1,-1 1 1,0 1-1,0 1 1,0 1 0,27 9-1,-39-10 1,0 1 0,0-1 0,0 2 0,-1-1 0,0 1 1,0 0-1,0 0 0,-1 1 0,1 0 0,-1 0 0,-1 1 0,1 0 0,-1 0 0,0 0 0,-1 0 0,0 1 0,0 0 0,-1-1 0,1 1 0,-2 1 0,1-1 0,1 12 0,3 32 120,-2 1-1,-3 0 1,-7 94-1,2-118-139,-1 1 0,-2 0 0,-1-1 1,-1 0-1,-1-1 0,-2 0 0,-18 35 0,13-43-26,7-17-405,5-20-1203,3-18-214,3 0-1,5-37 1,10 1-2048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9.449"/>
    </inkml:context>
    <inkml:brush xml:id="br0">
      <inkml:brushProperty name="width" value="0.05" units="cm"/>
      <inkml:brushProperty name="height" value="0.05" units="cm"/>
    </inkml:brush>
  </inkml:definitions>
  <inkml:trace contextRef="#ctx0" brushRef="#br0">1 56 5601,'0'0'7058,"112"-15"-7170,-41 7 120,6 2 40,0 0-40,-7-6 56,-9 7-64,-13 2 0,-3 3-744,-13 0-1465,-12 0-2824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9:00.105"/>
    </inkml:context>
    <inkml:brush xml:id="br0">
      <inkml:brushProperty name="width" value="0.05" units="cm"/>
      <inkml:brushProperty name="height" value="0.05" units="cm"/>
    </inkml:brush>
  </inkml:definitions>
  <inkml:trace contextRef="#ctx0" brushRef="#br0">261 1 4785,'0'0'6079,"31"2"-5766,9 0-195,52 11 0,-87-12-100,-1 0 0,1 1 1,-1-1-1,1 1 0,-1 0 0,0 1 0,0-1 0,0 1 0,0 0 0,0 0 1,0 0-1,-1 0 0,0 1 0,1-1 0,-1 1 0,-1 0 0,1 0 1,0 0-1,-1 0 0,0 0 0,0 1 0,0-1 0,-1 1 0,2 7 1,1 0 11,5 17 0,-2 1 0,-1 0 1,-2 0-1,0 1 0,-2-1 0,-2 1 0,-1 0 0,-1-1 0,-1 1 0,-2-1 0,-1 0 0,-2 0 1,-18 49-1,11-46 1,-1 0 0,-1-2 1,-40 56-1,50-78 7,0 0 0,-1 0 0,0-1 0,0 0 0,-1 0 0,1-1 0,-2 0 1,1 0-1,-1-1 0,0-1 0,0 1 0,-1-2 0,0 1 0,1-2 0,-1 1 0,-14 1 0,17-4-39,0 0 0,0-1 0,1 0 0,-1 0 0,0-1 0,0 0 0,1 0 0,-1-1 0,1 0 0,-1 0 0,1-1 0,0 0 0,-1 0-1,2-1 1,-11-6 0,10 4-9,0-1 0,0 1 0,1-1 0,0-1 0,0 1 0,1-1 0,0 0-1,0 0 1,1 0 0,0-1 0,0 0 0,-4-16 0,5 11-23,0-1 0,1 0 0,0 0 1,1-24-1,1 36 28,0 0 1,1 1 0,-1-1-1,1 1 1,-1-1 0,1 0 0,0 1-1,0-1 1,1 1 0,-1 0-1,0-1 1,1 1 0,-1 0-1,1 0 1,0 0 0,0 0-1,-1 0 1,2 0 0,-1 0-1,0 1 1,0-1 0,0 1 0,1 0-1,-1-1 1,1 1 0,-1 0-1,1 0 1,-1 1 0,1-1-1,-1 0 1,1 1 0,3-1-1,9 0 20,-1-1 0,1 2 0,-1 0 0,0 0 0,17 4-1,-11 0 72,-1 0-1,1 2 0,-1 0 0,-1 2 0,1 0 0,-1 1 0,0 0 1,27 21-1,7 9 322,63 61 1,131 159 304,-120-121-908,-112-123-450,1 0 0,1-1 0,0 0 1,1-2-1,33 20 0,-26-21-3092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39.606"/>
    </inkml:context>
    <inkml:brush xml:id="br0">
      <inkml:brushProperty name="width" value="0.05" units="cm"/>
      <inkml:brushProperty name="height" value="0.05" units="cm"/>
    </inkml:brush>
  </inkml:definitions>
  <inkml:trace contextRef="#ctx0" brushRef="#br0">808 1 3065,'0'0'9819,"-14"0"-8739,-25-1-1039,1 1-1,0 3 1,0 0-1,1 3 1,-1 1-1,1 1 1,-44 17-1,27-3-84,1 3 0,1 1-1,1 3 1,2 2-1,0 3 1,-78 70 0,114-87-102,30-15-135,-3-2 296,399 0-41,-410 0 26,-1 0 1,0 0-1,0 0 0,1 0 0,-1 0 1,0 1-1,0-1 0,1 1 0,-1-1 0,0 1 1,0 0-1,0 0 0,0 0 0,0 0 0,0 0 1,0 0-1,0 1 0,-1-1 0,1 1 1,0-1-1,-1 1 0,1-1 0,-1 1 0,0 0 1,1 0-1,-1 0 0,0 0 0,0 0 0,0 0 1,-1 0-1,1 0 0,0 0 0,-1 1 1,1-1-1,-1 0 0,0 0 0,0 0 0,0 1 1,0-1-1,0 0 0,-1 4 0,0 2 14,0 0-1,0-1 0,-1 1 1,-1-1-1,1 1 0,-1-1 1,0 0-1,-1 0 1,0 0-1,0 0 0,-5 6 1,-17 14 139,-1 0 0,-55 40 0,56-47-58,-1 2 1,2 0 0,-39 46-1,63-67-97,-1 1 1,1-1-1,0 0 1,0 1-1,0-1 0,0 1 1,0 0-1,0-1 1,0 1-1,0 0 0,0-1 1,1 1-1,-1 0 0,1 0 1,-1-1-1,1 1 1,0 0-1,0 0 0,0 0 1,0 0-1,0 0 0,0 0 1,0-1-1,1 1 1,-1 0-1,1 0 0,-1 0 1,1-1-1,0 1 0,0 0 1,-1-1-1,1 1 1,0 0-1,1-1 0,-1 1 1,0-1-1,0 0 1,1 1-1,-1-1 0,3 2 1,5 2-29,1 1 1,0-1 0,1-1 0,-1 0 0,19 5-1,-9-3 51,26 6-238,1-2 1,0-3 0,79 4-1,37 5-4512,-116-6-69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0.089"/>
    </inkml:context>
    <inkml:brush xml:id="br0">
      <inkml:brushProperty name="width" value="0.05" units="cm"/>
      <inkml:brushProperty name="height" value="0.05" units="cm"/>
    </inkml:brush>
  </inkml:definitions>
  <inkml:trace contextRef="#ctx0" brushRef="#br0">20 246 5473,'0'0'8010,"-19"-49"-8010,19 14-144,0-5-448,3-9-841,13 9-647,0 8-2177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0.448"/>
    </inkml:context>
    <inkml:brush xml:id="br0">
      <inkml:brushProperty name="width" value="0.05" units="cm"/>
      <inkml:brushProperty name="height" value="0.05" units="cm"/>
    </inkml:brush>
  </inkml:definitions>
  <inkml:trace contextRef="#ctx0" brushRef="#br0">142 1 9098,'0'0'7402,"-141"75"-9491,195-46-231,1-3-217,-7 0-2488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0.820"/>
    </inkml:context>
    <inkml:brush xml:id="br0">
      <inkml:brushProperty name="width" value="0.05" units="cm"/>
      <inkml:brushProperty name="height" value="0.05" units="cm"/>
    </inkml:brush>
  </inkml:definitions>
  <inkml:trace contextRef="#ctx0" brushRef="#br0">87 32 7458,'0'0'2760,"67"-11"-2920,-41 2-352,-4 0-552,7 7-344,-9 2-177,-8 0-679</inkml:trace>
  <inkml:trace contextRef="#ctx0" brushRef="#br0" timeOffset="1">87 32 3649,'-83'93'5241,"79"-90"-2705,4-1-2336,13-2-200,22 0 0,14 0 0,5 0-432,23 0-864,-16 0-1288,-16 0-2994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1.177"/>
    </inkml:context>
    <inkml:brush xml:id="br0">
      <inkml:brushProperty name="width" value="0.05" units="cm"/>
      <inkml:brushProperty name="height" value="0.05" units="cm"/>
    </inkml:brush>
  </inkml:definitions>
  <inkml:trace contextRef="#ctx0" brushRef="#br0">7 327 7138,'0'0'2312,"-7"-196"-2856,23 135-1040,1 18-585,-5 17-696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1.534"/>
    </inkml:context>
    <inkml:brush xml:id="br0">
      <inkml:brushProperty name="width" value="0.05" units="cm"/>
      <inkml:brushProperty name="height" value="0.05" units="cm"/>
    </inkml:brush>
  </inkml:definitions>
  <inkml:trace contextRef="#ctx0" brushRef="#br0">0 94 96,'0'0'8509,"3"-9"-7688,-1 1-687,1 0 0,0 1 0,1 0 0,0 0-1,0 0 1,7-9 0,-10 14-98,1 1-1,-1-1 0,0 0 0,1 0 1,0 1-1,-1-1 0,1 1 1,0-1-1,0 1 0,0 0 1,-1 0-1,1 0 0,1 0 1,-1 0-1,0 0 0,0 0 1,0 1-1,0-1 0,1 1 0,-1-1 1,0 1-1,0 0 0,1 0 1,-1 0-1,0 0 0,0 1 1,1-1-1,-1 1 0,0-1 1,0 1-1,0 0 0,0-1 1,4 4-1,0 0 64,-1 2 0,-1-1 0,1 1 0,-1-1 0,0 1 1,0 1-1,-1-1 0,1 0 0,-2 1 0,1 0 0,2 10 0,19 35-377,-23-50-19,0 0 1,1 0-1,-1 0 1,1 0 0,0 0-1,-1-1 1,1 1-1,0 0 1,0-1 0,0 1-1,0-1 1,1 0 0,-1 0-1,0 0 1,4 1-1,4-1-6531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4.277"/>
    </inkml:context>
    <inkml:brush xml:id="br0">
      <inkml:brushProperty name="width" value="0.05" units="cm"/>
      <inkml:brushProperty name="height" value="0.05" units="cm"/>
    </inkml:brush>
  </inkml:definitions>
  <inkml:trace contextRef="#ctx0" brushRef="#br0">1 0 6905,'0'0'5978,"206"152"-5914,-98-121-64,7-11-8,2-3-48,-2-8-320,-7-3-569,9-1-711,-25 1-840,-28 0-3722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2.734"/>
    </inkml:context>
    <inkml:brush xml:id="br0">
      <inkml:brushProperty name="width" value="0.05" units="cm"/>
      <inkml:brushProperty name="height" value="0.05" units="cm"/>
    </inkml:brush>
  </inkml:definitions>
  <inkml:trace contextRef="#ctx0" brushRef="#br0">57 20 3473,'0'0'3234,"14"31"-2715,3 7-310,1 1 259,-2 0-1,18 68 1,-30-89 443,-1 0 1,-1 0-1,-1 33 1,-1-49-973,0-22-914,-15-74 801,9 68 167,2 0-1,-3-45 1,7 71 52,-1 5-245,1 1 199,-1-1 1,1 0-1,0 1 1,0-1-1,2 11 1,-1-8 16,11 114 258,-12-121 566,-5-29-475,-73-138-325,17 41-18,58 121-10,4 46-214,3-15 203,2 0 0,1-1 0,2 1 0,11 24 0,-8-18 36,18 65 0,-28-84-15,8 29-59,-10-43 36,0 0 1,0 0-1,0-1 1,0 1-1,0 0 1,0 0-1,0 0 0,0 0 1,0 0-1,1 0 1,-1 0-1,0 0 1,0 0-1,0 0 0,0 0 1,0 0-1,0 0 1,0 0-1,0 0 1,0 0-1,1 0 0,-1 0 1,0 0-1,0 0 1,0 0-1,0 0 1,0 0-1,0 1 0,0-1 1,0 0-1,0 0 1,0 0-1,0 0 1,1 0-1,-1 0 0,0 0 1,0 0-1,0 0 1,0 0-1,0 0 1,0 0-1,0 0 0,0 1 1,0-1-1,0 0 1,0 0-1,0 0 1,0 0-1,0 0 0,0 0 1,0 0-1,0 0 1,1-24-3,-4-69 77,0 52-1696,4-66 1,5 81-961,6 6-1366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3.683"/>
    </inkml:context>
    <inkml:brush xml:id="br0">
      <inkml:brushProperty name="width" value="0.05" units="cm"/>
      <inkml:brushProperty name="height" value="0.05" units="cm"/>
    </inkml:brush>
  </inkml:definitions>
  <inkml:trace contextRef="#ctx0" brushRef="#br0">6 431 3953,'0'0'6453,"1"-15"-6047,23-268 194,-11 150-1136,-15 226-2974,3-46 3111,-2-1 1,-13 79 0,10-109 564,2-1 306,-2-1-1,0 0 1,-7 16-1,8-25 15,5-52-181,1 34-200,1 1 1,0 0 0,1 0-1,1 0 1,0 1-1,0 0 1,1 0-1,10-11 1,-13 17-75,0 0-1,0 0 1,1 1 0,-1 0-1,1 0 1,0 0 0,1 1-1,9-5 1,-13 7-9,1-1-1,0 1 1,0 1 0,0-1 0,0 0-1,0 1 1,0 0 0,0-1 0,1 1-1,-1 1 1,0-1 0,0 0 0,0 1-1,0-1 1,0 1 0,0 0-1,0 0 1,3 2 0,-2 0 51,0 0-1,0 0 1,-1 0-1,0 1 1,0-1-1,0 1 1,0 0 0,0 0-1,-1 0 1,1 0-1,-1 1 1,0-1-1,2 8 1,17 63 365,3 46-852,-15-70-4923,-9-44-211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4.433"/>
    </inkml:context>
    <inkml:brush xml:id="br0">
      <inkml:brushProperty name="width" value="0.05" units="cm"/>
      <inkml:brushProperty name="height" value="0.05" units="cm"/>
    </inkml:brush>
  </inkml:definitions>
  <inkml:trace contextRef="#ctx0" brushRef="#br0">500 0 3385,'0'0'9120,"-6"2"-8705,-5 3-381,0 1 1,1 0-1,-1 0 0,1 1 1,0 0-1,0 1 0,1 0 1,0 1-1,1-1 0,-9 13 0,-76 110-37,86-120 20,-169 292 537,157-266-436,3 2-1,1 0 1,2 1-1,1 0 0,3 1 1,-7 58-1,15-89-124,0 1 0,1 0 0,1 0 0,0-1 0,0 1-1,1 0 1,0-1 0,1 1 0,0-1 0,1 0 0,0 0 0,0 0 0,1 0-1,7 10 1,-4-11-112,-1 0-1,2 0 0,-1-1 1,1 0-1,0 0 1,1-1-1,0 0 0,0-1 1,1 0-1,-1-1 1,1 0-1,21 6 0,18 4-1605,52 7-1,-39-12-1231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5.600"/>
    </inkml:context>
    <inkml:brush xml:id="br0">
      <inkml:brushProperty name="width" value="0.05" units="cm"/>
      <inkml:brushProperty name="height" value="0.05" units="cm"/>
    </inkml:brush>
  </inkml:definitions>
  <inkml:trace contextRef="#ctx0" brushRef="#br0">5 806 1504,'0'0'9485,"-5"4"-8790,56-48 37,81-91 1,48-80 17,126-134-4229,-264 309 943,-13 14-1515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5.928"/>
    </inkml:context>
    <inkml:brush xml:id="br0">
      <inkml:brushProperty name="width" value="0.05" units="cm"/>
      <inkml:brushProperty name="height" value="0.05" units="cm"/>
    </inkml:brush>
  </inkml:definitions>
  <inkml:trace contextRef="#ctx0" brushRef="#br0">26 543 4385,'0'0'7918,"-5"-27"-7726,3 10-174,-6-35 23,-3-98 0,17-146-1043,-6 296 746,0 4-225,0 128-4292,0-72 2395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49.218"/>
    </inkml:context>
    <inkml:brush xml:id="br0">
      <inkml:brushProperty name="width" value="0.05" units="cm"/>
      <inkml:brushProperty name="height" value="0.05" units="cm"/>
    </inkml:brush>
  </inkml:definitions>
  <inkml:trace contextRef="#ctx0" brushRef="#br0">93 636 640,'0'0'9138,"-38"-104"-8978,28 49-72,1-8-88,-1-7 16,4-8-16,-1 6 0,1 9-136,3 11-208,-1 11-528,4 15-817,0 15-1263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0.717"/>
    </inkml:context>
    <inkml:brush xml:id="br0">
      <inkml:brushProperty name="width" value="0.05" units="cm"/>
      <inkml:brushProperty name="height" value="0.05" units="cm"/>
    </inkml:brush>
  </inkml:definitions>
  <inkml:trace contextRef="#ctx0" brushRef="#br0">5 1 5881,'0'0'5697,"0"0"-5687,0 0-1,0 0 0,-1 0 1,1 0-1,0 0 0,0 0 1,0 0-1,0 0 0,0 0 0,-1 0 1,1 0-1,0 0 0,0 0 1,0 0-1,0 0 0,0 0 0,0 0 1,-1 0-1,1 0 0,0 1 1,0-1-1,0 0 0,0 0 1,0 0-1,0 0 0,0 0 0,0 0 1,-1 0-1,1 0 0,0 1 1,0-1-1,0 0 0,0 0 0,0 0 1,0 0-1,0 0 0,0 0 1,0 1-1,0-1 0,0 0 1,0 0-1,0 0 0,0 0 0,0 0 1,0 1-1,0-1 0,0 0 1,0 0-1,0 0 0,0 0 0,0 0 1,0 1-1,0-1 0,0 0 1,0 0-1,0 0 0,1 0 1,-1 0-1,0 0 0,0 0 0,0 1 1,0-1-1,0 0 0,343 0 1566,-330 2-1998,0 0 0,0 1 0,0 0-1,0 1 1,-1 0 0,1 1 0,-1 0 0,0 1-1,0 1 1,-1 0 0,14 11 0,2 2-3422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1.248"/>
    </inkml:context>
    <inkml:brush xml:id="br0">
      <inkml:brushProperty name="width" value="0.05" units="cm"/>
      <inkml:brushProperty name="height" value="0.05" units="cm"/>
    </inkml:brush>
  </inkml:definitions>
  <inkml:trace contextRef="#ctx0" brushRef="#br0">46 347 6425,'0'0'6226,"-45"-153"-6754,45 78-897,3 9-279,10 14-2177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1.577"/>
    </inkml:context>
    <inkml:brush xml:id="br0">
      <inkml:brushProperty name="width" value="0.05" units="cm"/>
      <inkml:brushProperty name="height" value="0.05" units="cm"/>
    </inkml:brush>
  </inkml:definitions>
  <inkml:trace contextRef="#ctx0" brushRef="#br0">10 0 7738,'0'0'7433,"-10"26"-11586,36-20 88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2.291"/>
    </inkml:context>
    <inkml:brush xml:id="br0">
      <inkml:brushProperty name="width" value="0.05" units="cm"/>
      <inkml:brushProperty name="height" value="0.05" units="cm"/>
    </inkml:brush>
  </inkml:definitions>
  <inkml:trace contextRef="#ctx0" brushRef="#br0">0 800 6737,'0'0'4609,"138"-173"-4128,-73 89-201,5-14-120,1 6-88,-7 5-72,-6 3-280,-13 21-905,-7 5-471,-12 21-985,-13 13-2312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4.637"/>
    </inkml:context>
    <inkml:brush xml:id="br0">
      <inkml:brushProperty name="width" value="0.05" units="cm"/>
      <inkml:brushProperty name="height" value="0.05" units="cm"/>
    </inkml:brush>
  </inkml:definitions>
  <inkml:trace contextRef="#ctx0" brushRef="#br0">203 677 5777,'0'0'5488,"-28"-8"-5044,0-1-425,1 0 0,-33-17-1,56 24-16,0-1 1,0-1-1,1 1 0,-1 0 0,1-1 0,-1 0 1,1 0-1,1 0 0,-1 0 0,0-1 0,1 1 1,0 0-1,0-1 0,0 0 0,1 0 0,-1 1 1,1-1-1,0 0 0,1 0 0,-1 0 0,1 0 1,0-8-1,-1-4 14,-3-17-2,2 1 1,1 0-1,1-1 0,3 1 1,0 0-1,15-63 1,-15 84-15,1 1 1,-1 0 0,2 0-1,-1 1 1,2 0 0,-1-1-1,1 2 1,1-1 0,0 1-1,0 0 1,1 0 0,0 1 0,0 0-1,1 0 1,0 1 0,0 0-1,1 1 1,0 0 0,0 0-1,1 1 1,-1 1 0,1-1 0,16-2-1,-20 4-37,1 2-1,0-1 1,0 2 0,0-1-1,0 1 1,0 0-1,0 0 1,14 3 0,-19-2 26,0 0 0,1 0 1,-1 1-1,0-1 1,0 1-1,0 0 1,0 0-1,0 0 0,0 0 1,0 0-1,-1 1 1,1-1-1,-1 1 0,0-1 1,0 1-1,0 0 1,0 0-1,0 0 1,-1 0-1,1 1 0,1 3 1,2 10 33,0 0 0,-1 0 0,-1 0 0,-1 0 0,0 1 0,-1-1 0,-1 1 1,-1-1-1,0 1 0,-2-1 0,1 0 0,-2 0 0,-1 0 0,0 0 0,-1-1 0,0 0 0,-1 0 0,-16 25 1,12-26-1,0 0 0,-1-1 0,0 0 0,-1-1 0,-27 22 1,32-29-78,-1-1 0,1 0 1,-1 0-1,1-1 1,-1 0-1,-1 0 1,1-1-1,0 0 0,-1-1 1,0 0-1,1-1 1,-16 1-1,22-2-28,1 0-1,0 0 1,0 0-1,0 0 1,0-1-1,0 1 1,0-1-1,0 1 1,1-1-1,-1 0 1,0 0-1,0 0 1,0 0-1,1 0 1,-1 0-1,0 0 1,1-1-1,-1 1 1,1 0-1,-3-4 1,1 1-366,1-1 0,0 1 0,0-1-1,0 0 1,0 1 0,1-1 0,-2-7 0,-1-25-4512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2.652"/>
    </inkml:context>
    <inkml:brush xml:id="br0">
      <inkml:brushProperty name="width" value="0.05" units="cm"/>
      <inkml:brushProperty name="height" value="0.05" units="cm"/>
    </inkml:brush>
  </inkml:definitions>
  <inkml:trace contextRef="#ctx0" brushRef="#br0">232 347 8010,'0'0'4001,"-126"-153"-3825,101 98-176,2 6-72,7 6-296,3 14-329,4 12-479,2 17-48,1 2-1137,0 24-3008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3.480"/>
    </inkml:context>
    <inkml:brush xml:id="br0">
      <inkml:brushProperty name="width" value="0.05" units="cm"/>
      <inkml:brushProperty name="height" value="0.05" units="cm"/>
    </inkml:brush>
  </inkml:definitions>
  <inkml:trace contextRef="#ctx0" brushRef="#br0">82 117 24,'0'0'6068,"-10"-14"-5905,-30-44 3,38 57-123,1-1 0,0 0-1,0 0 1,0 1-1,0-1 1,0 0 0,0 0-1,0 0 1,1 0 0,-1 0-1,1 0 1,-1 0-1,1-1 1,0 1 0,0-4-1,0 6-19,0-1 0,1 1 1,-1-1-1,0 1 0,1-1 0,-1 0 0,1 1 0,-1-1 0,1 1 0,-1 0 0,1-1 0,-1 1 0,1-1 0,0 1 0,-1 0 0,1-1 0,-1 1 0,1 0 0,0 0 0,-1-1 0,1 1 0,0 0 0,-1 0 1,1 0-1,0 0 0,-1 0 0,1 0 0,0 0 0,0 0 0,3 0 5,-1 1 1,1-1-1,-1 1 1,1 0-1,-1 0 1,0 0 0,1 0-1,-1 1 1,0-1-1,0 1 1,0 0-1,5 4 1,-3-1 9,-1 1 1,0 0-1,-1 0 1,1 0-1,-1 0 1,0 1-1,-1-1 1,1 1 0,-1 0-1,-1 0 1,1 0-1,-1 0 1,0 0-1,-1 0 1,0 0-1,0 0 1,0 0-1,-3 9 1,3-14 29,-1-1 1,0 1-1,0-1 1,0 1-1,1-1 1,-2 1 0,1-1-1,0 0 1,0 0-1,0 1 1,-1-1-1,1 0 1,0 0-1,-1 0 1,1 0-1,-1-1 1,1 1-1,-1 0 1,0 0-1,1-1 1,-1 1-1,0-1 1,1 0-1,-1 1 1,0-1-1,-3 0 1,-55 1 1194,45-1-1061,15 0-211,0 0-1,0 0 1,-1-1 0,1 1-1,0 0 1,0 0-1,0 0 1,-1 0 0,1 0-1,0 0 1,0 0-1,-1 0 1,1 0-1,0-1 1,0 1 0,0 0-1,-1 0 1,1 0-1,0 0 1,0-1-1,0 1 1,0 0 0,-1 0-1,1 0 1,0-1-1,0 1 1,0 0 0,0 0-1,0-1 1,0 1-1,0 0 1,0 0-1,0 0 1,0-1 0,0 1-1,0 0 1,0 0-1,0-1 1,0 1 0,0 0-1,0 0 1,0-1-1,0 1 1,0 0-1,0 0 1,0-1 0,0 1-1,0 0 1,1 0-1,-1 0 1,0-1 0,0 1-1,0 0 1,0 0-1,1-1 1,16-13-1552,55-2-2656,-37 10-251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4.402"/>
    </inkml:context>
    <inkml:brush xml:id="br0">
      <inkml:brushProperty name="width" value="0.05" units="cm"/>
      <inkml:brushProperty name="height" value="0.05" units="cm"/>
    </inkml:brush>
  </inkml:definitions>
  <inkml:trace contextRef="#ctx0" brushRef="#br0">22 284 5113,'0'0'9090,"-22"-52"-9770,22 17-144,0-8-769,3-15-671,4 6-1681,-4 9-560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4.743"/>
    </inkml:context>
    <inkml:brush xml:id="br0">
      <inkml:brushProperty name="width" value="0.05" units="cm"/>
      <inkml:brushProperty name="height" value="0.05" units="cm"/>
    </inkml:brush>
  </inkml:definitions>
  <inkml:trace contextRef="#ctx0" brushRef="#br0">7 0 3929,'0'0'11858,"-7"23"-11858,7 6-656,0 9-4049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5.522"/>
    </inkml:context>
    <inkml:brush xml:id="br0">
      <inkml:brushProperty name="width" value="0.05" units="cm"/>
      <inkml:brushProperty name="height" value="0.05" units="cm"/>
    </inkml:brush>
  </inkml:definitions>
  <inkml:trace contextRef="#ctx0" brushRef="#br0">14 1 4113,'0'0'7079,"-14"1"-5090,33 13-1906,0 1 0,-2 1 0,0 1 0,0 0 0,-2 1-1,0 0 1,-1 1 0,-1 1 0,-1 1 0,-1-1 0,-1 2-1,0-1 1,-2 2 0,0-1 0,4 25 0,2 23 139,-3 0 1,-4 1 0,-1 122 0,-6-190-193,0 1-1,-1 0 1,1-1 0,-1 1-1,0 0 1,0-1 0,0 1-1,0-1 1,0 1 0,-1-1-1,0 0 1,0 1 0,0-1-1,0 0 1,0 0 0,0-1-1,-1 1 1,1 0 0,-1-1-1,0 1 1,0-1 0,0 0-1,0 0 1,0 0 0,-1 0-1,-3 1 1,-10 3-156,-1 0 1,0-1-1,1-1 1,-26 2-1,-23 7-1134,66-13 1178,-1 1-1,1-1 1,-1 0 0,0 0-1,1 1 1,-1-1 0,1 0-1,-1 0 1,0 0 0,1 0-1,-1 0 1,0 0 0,1 0-1,-1 0 1,1 0-1,-1 0 1,0 0 0,1 0-1,-1 0 1,0 0 0,1 0-1,-1-1 1,1 1 0,-1 0-1,0 0 1,1-1 0,-1 1-1,1-1 1,-1 1 0,1 0-1,-1-1 1,1 1 0,-1-1-1,1-1-63,0 0-1,0 0 1,0 1 0,0-1-1,0 0 1,0 0 0,0 0-1,1 1 1,-1-1-1,1 0 1,-1 1 0,1-1-1,1-2 1,52-100-4255,-26 54-660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8:56.081"/>
    </inkml:context>
    <inkml:brush xml:id="br0">
      <inkml:brushProperty name="width" value="0.05" units="cm"/>
      <inkml:brushProperty name="height" value="0.05" units="cm"/>
    </inkml:brush>
  </inkml:definitions>
  <inkml:trace contextRef="#ctx0" brushRef="#br0">1 59 6369,'0'0'4080,"31"-9"-3695,101-30 78,-125 37-375,1 0 0,-1 0 0,1 0 0,0 1 0,-1 0 0,1 1 0,9 0 1,-4 1 150,-11-1-189,0 0 0,0 1-1,0 0 1,0-1 0,0 1 0,0 0-1,0 0 1,0 0 0,0 0 0,0 0-1,0 0 1,-1 1 0,1-1 0,0 1-1,-1-1 1,1 1 0,-1 0 0,0-1-1,1 1 1,-1 0 0,0 0-1,0 0 1,0 0 0,-1 0 0,1 0-1,0 0 1,0 4 0,3 8 108,-1 0-1,2 29 1,-5-42-155,3 36 31,-2-1 0,-1 1 0,-1 0 0,-12 59 1,11-82-13,-2 1 0,0-1 0,-1 1 0,0-1 1,-1 0-1,0-1 0,-1 0 0,-1 0 1,0 0-1,-1-1 0,0 0 0,-1-1 0,0 0 1,-14 11-1,20-20-4,1 1 0,-1-1 0,-1 0 0,1 0 0,0 0 0,0 0 0,-1-1 0,1 0 1,-1 0-1,1 0 0,-1 0 0,1-1 0,-1 0 0,0 1 0,-4-2 0,8 0-28,0 1-1,-1-1 1,1 1 0,0-1-1,0 0 1,0 0 0,0 1-1,1-1 1,-1 0 0,0 0-1,0 0 1,0 0-1,1 0 1,-1 0 0,0 0-1,1 0 1,-1-1 0,1 1-1,-1 0 1,1 0-1,0 0 1,0-1 0,-1 1-1,1 0 1,0 0 0,0-1-1,0-1 1,0 2 1,0-1 0,0 1 0,0-1 0,-1 1 0,2 0 0,-1-1 0,0 1 0,0 0 0,0-1 0,0 1 0,1 0 0,-1-1 0,1 1 0,-1 0-1,1-1 1,0 1 0,-1 0 0,1 0 0,0 0 0,0 0 0,0 0 0,-1 0 0,1 0 0,0 0 0,1 0 0,-1 0 0,0 0 0,2-1 0,6 0-1,1 0 0,-1 1 0,1 0-1,-1 0 1,1 1 0,-1 0 0,1 1 0,0 0-1,-1 0 1,0 1 0,1 0 0,-1 1 0,13 5 0,6 5 219,0 2 1,46 33 0,4 1-2430,-64-41 698,-1-1-1,2 0 1,24 7-1,-24-10-5005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0:09:25.041"/>
    </inkml:context>
    <inkml:brush xml:id="br0">
      <inkml:brushProperty name="width" value="0.05" units="cm"/>
      <inkml:brushProperty name="height" value="0.05" units="cm"/>
    </inkml:brush>
  </inkml:definitions>
  <inkml:trace contextRef="#ctx0" brushRef="#br0">16 358 384,'0'0'5100,"-16"16"2464,18-42-7564,0-1 1,2 1-1,1 0 0,1 0 0,1 1 1,1 0-1,2 0 0,0 1 1,19-32-1,-20 38 0,-7 12 3,0 0-1,1 0 1,-1 0 0,1 1 0,1-1-1,-1 1 1,1 0 0,0 0 0,0 0 0,1 1-1,5-6 1,-9 10-2,0 0 0,-1 0 0,1 0 0,0-1 0,-1 1 0,1 0 0,0 0 0,0 0 0,0 0 0,-1 0 0,1 1 0,0-1 0,-1 0 0,1 0 0,0 0 0,0 1 0,-1-1 0,1 0 0,0 1 0,-1-1 0,1 0 0,0 1 0,-1-1 0,1 1 0,-1-1 0,1 1 0,-1 0 0,1-1 0,-1 1 0,1-1 0,-1 1 1,0 0-1,1-1 0,-1 2 0,14 31 108,-10-20-20,67 188 602,-44-120-586,43 95 0,-68-172-193,0 0-1,0-1 1,0 1-1,0-1 1,0 1-1,1-1 1,0 0 0,0 0-1,5 5 1,-7-8-163,1 1 0,-1 0 0,1-1 0,-1 1 0,1 0 0,-1-1 0,1 0 0,-1 1 0,1-1 0,0 0 0,-1 0 0,1 0 0,0 0 0,-1 0 0,1 0 0,-1 0 0,1-1 1,0 1-1,-1-1 0,1 1 0,-1-1 0,1 1 0,-1-1 0,0 0 0,1 0 0,-1 0 0,3-2 0,9-10-4201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4.116"/>
    </inkml:context>
    <inkml:brush xml:id="br0">
      <inkml:brushProperty name="width" value="0.05" units="cm"/>
      <inkml:brushProperty name="height" value="0.05" units="cm"/>
    </inkml:brush>
  </inkml:definitions>
  <inkml:trace contextRef="#ctx0" brushRef="#br0">55 1358 336,'0'0'7104,"-7"5"-6396,-18 14-98,25-19-568,-1 1 1,1-1 0,0 0-1,0 0 1,0 1 0,-1-1-1,1 0 1,0 0-1,0 0 1,-1 0 0,1 1-1,0-1 1,0 0 0,-1 0-1,1 0 1,0 0-1,0 0 1,-1 0 0,1 0-1,0 0 1,-1 0 0,1 0-1,0 0 1,0 0-1,-1 0 1,1 0 0,0 0-1,-1 0 1,1 0 0,0 0-1,0 0 1,-1 0-1,1 0 1,0 0 0,0-1-1,-1 1 1,1 0 0,0 0-1,0 0 1,-1-1-1,1 1 1,0 0 0,0 0-1,0 0 1,-1-1 0,1 1-1,0 0 1,0 0-1,0-1 1,0 1 0,0 0-1,0-1 1,0 1-1,0 0 1,-1-1 0,0-16-54,1 14 227,-6-90 94,4-1-1,4 1 1,4 0-1,24-127 0,47-89-190,-57 244-94,3 1 0,53-102 0,-69 151-33,2 1 0,0-1 1,1 1-1,1 1 0,0 0 0,15-14 1,-19 21-20,0 1 1,-1 0 0,2 1 0,-1-1 0,0 1 0,1 1 0,0-1 0,0 1 0,0 1 0,0-1 0,1 2 0,-1-1 0,0 1-1,10 0 1,-2 0-84,1 1-1,0 0 0,22 4 0,-32-2 43,0 0-1,0 0 0,0 1 1,0-1-1,-1 2 1,1-1-1,-1 1 1,0 0-1,0 0 0,6 5 1,-6-5-244,-1 1 0,0 0 1,0 0-1,0 0 0,0 0 0,-1 1 1,1 0-1,-2 0 0,1 0 0,-1 0 0,0 1 1,0-1-1,0 1 0,-1 0 0,0 0 1,1 9-1,-2 8-2419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4.458"/>
    </inkml:context>
    <inkml:brush xml:id="br0">
      <inkml:brushProperty name="width" value="0.05" units="cm"/>
      <inkml:brushProperty name="height" value="0.05" units="cm"/>
    </inkml:brush>
  </inkml:definitions>
  <inkml:trace contextRef="#ctx0" brushRef="#br0">0 81 6569,'0'0'5017,"189"-52"-4760,-105 38-177,-1 2-80,-6 10-192,-9 2-617,-11 0-223,-12 14 48,-6 21-304,-14-1-841,-9-2-847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4.881"/>
    </inkml:context>
    <inkml:brush xml:id="br0">
      <inkml:brushProperty name="width" value="0.05" units="cm"/>
      <inkml:brushProperty name="height" value="0.05" units="cm"/>
    </inkml:brush>
  </inkml:definitions>
  <inkml:trace contextRef="#ctx0" brushRef="#br0">398 145 3897,'0'0'7831,"-1"-15"-7708,-8-47-67,8 58-42,0 1 0,0 0 0,0 0 0,0 0 1,0 0-1,-1 0 0,0 0 0,1 0 0,-1 1 1,0-1-1,0 0 0,-1 1 0,1 0 0,0-1 0,-1 1 1,0 0-1,1 0 0,-1 1 0,0-1 0,0 0 1,0 1-1,0 0 0,-5-2 0,-2 0-47,-1 1 0,1 1 0,0-1 0,-1 2 0,-11 0 0,20 0 17,-5 0-7,-1 0-1,1 1 0,0 0 1,-1 0-1,1 1 0,0 0 0,0 0 1,0 1-1,1 0 0,-1 0 1,0 1-1,1-1 0,-10 9 1,7-4 5,0 0 1,1 1-1,0 0 1,0 0 0,1 1-1,0 0 1,-9 19 0,2 1 9,2 2-1,1 0 1,2 0 0,0 1 0,-3 35 0,6-13 4,1 88 0,5-140-1,0 0 0,0 1-1,1-1 1,-1 0-1,0 0 1,1 0 0,0 0-1,0 0 1,0 0-1,0 0 1,0 0-1,1 0 1,-1 0 0,1 0-1,0-1 1,0 1-1,0-1 1,0 1-1,0-1 1,1 0 0,-1 0-1,0 0 1,1 0-1,0 0 1,0 0 0,-1-1-1,1 0 1,0 1-1,0-1 1,0 0-1,0 0 1,0-1 0,1 1-1,-1-1 1,0 1-1,0-1 1,0 0 0,0 0-1,1 0 1,-1-1-1,0 1 1,0-1-1,0 0 1,0 0 0,0 0-1,4-2 1,0 0-7,0-1 0,-1 0 0,0 0 0,0 0 0,0-1 0,0 0 0,0 0 0,-1-1 0,0 1 1,-1-1-1,7-10 0,1-3 40,0 0 1,13-33-1,-18 32 8,0-1 0,5-28 0,-1 4-2,-2 41-4501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4.981"/>
    </inkml:context>
    <inkml:brush xml:id="br0">
      <inkml:brushProperty name="width" value="0.05" units="cm"/>
      <inkml:brushProperty name="height" value="0.05" units="cm"/>
    </inkml:brush>
  </inkml:definitions>
  <inkml:trace contextRef="#ctx0" brushRef="#br0">1 648 1536,'0'0'6990,"5"-26"-6210,34-174 655,-26 119-969,-6 31-247,2 1 0,2 0 0,32-88 0,-42 133-219,1 1 0,1-1 1,-1 1-1,0 0 0,1 0 1,0 0-1,-1 0 0,1 0 0,0 0 1,1 1-1,-1 0 0,0-1 1,1 1-1,-1 1 0,1-1 1,-1 0-1,1 1 0,0 0 1,0 0-1,0 0 0,6-1 1,8 0 8,1 1 0,0 1 0,26 3 0,-11-1 36,-13-1-92,1 2 1,0 1 0,-1 0-1,29 11 1,35 17-4151,-64-23-640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5.523"/>
    </inkml:context>
    <inkml:brush xml:id="br0">
      <inkml:brushProperty name="width" value="0.05" units="cm"/>
      <inkml:brushProperty name="height" value="0.05" units="cm"/>
    </inkml:brush>
  </inkml:definitions>
  <inkml:trace contextRef="#ctx0" brushRef="#br0">20 489 1768,'0'0'629,"-20"-7"7424,22-37-7657,2 0 0,1 0 0,17-63-1,47-125-942,-65 222 506,-4 10-98,0 0 69,0 0 0,0 0 1,0 0-1,0 0 0,0 0 1,0 0-1,1 0 0,-1 0 1,0 0-1,0 0 0,0 0 1,0 0-1,0 0 0,0 0 1,0 1-1,1-2 0,-1 1 1,0 0-1,0 0 0,0 0 1,0 0-1,0 0 0,0 0 1,0 0-1,0 0 0,1 0 1,-1 0-1,0 0 0,0 0 0,0 0 1,0 0-1,0 0 0,0 0 1,0 25-1340,-10 42-2408,-9-17 106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5.992"/>
    </inkml:context>
    <inkml:brush xml:id="br0">
      <inkml:brushProperty name="width" value="0.05" units="cm"/>
      <inkml:brushProperty name="height" value="0.05" units="cm"/>
    </inkml:brush>
  </inkml:definitions>
  <inkml:trace contextRef="#ctx0" brushRef="#br0">31 456 7074,'0'0'3275,"-5"-27"-3183,2 4-66,-6-31 134,-3-92 1,11 110-22,2-41 520,0 76-656,0-1 0,0 1 0,0-1 0,-1 1-1,1 0 1,1-1 0,-1 1 0,0 0 0,0 0-1,0 0 1,1 0 0,-1 0 0,0 0-1,1 0 1,-1 0 0,1 1 0,-1-1 0,4-1-1,35-11-20,-31 11 15,57-15-1010,0 3-1,90-7 1,-115 17-3092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6.789"/>
    </inkml:context>
    <inkml:brush xml:id="br0">
      <inkml:brushProperty name="width" value="0.05" units="cm"/>
      <inkml:brushProperty name="height" value="0.05" units="cm"/>
    </inkml:brush>
  </inkml:definitions>
  <inkml:trace contextRef="#ctx0" brushRef="#br0">283 1 440,'0'0'11957,"-6"2"-11930,2 1-28,0 0 0,0-1 0,0 1 0,1 0 0,0 1 0,-1-1-1,1 1 1,0-1 0,1 1 0,-1 0 0,1 0 0,0 0 0,0 0 0,0 1 0,-2 4 0,-23 87 49,14-45-46,-70 207 34,-10 34-374,90-283-148,1 0 0,0 1 0,0-1 0,0 16 0,4-18-2286,12-6-1484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7.147"/>
    </inkml:context>
    <inkml:brush xml:id="br0">
      <inkml:brushProperty name="width" value="0.05" units="cm"/>
      <inkml:brushProperty name="height" value="0.05" units="cm"/>
    </inkml:brush>
  </inkml:definitions>
  <inkml:trace contextRef="#ctx0" brushRef="#br0">1 93 7802,'0'0'2720,"237"6"-2536,-141-6-184,-3-6 0,-6-11-184,-10-3-872,-7-3-456,-15 3-1521,-23 8-1000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8.364"/>
    </inkml:context>
    <inkml:brush xml:id="br0">
      <inkml:brushProperty name="width" value="0.05" units="cm"/>
      <inkml:brushProperty name="height" value="0.05" units="cm"/>
    </inkml:brush>
  </inkml:definitions>
  <inkml:trace contextRef="#ctx0" brushRef="#br0">0 0 512,'0'0'216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9"/>
    </inkml:context>
    <inkml:brush xml:id="br0">
      <inkml:brushProperty name="width" value="0.05" units="cm"/>
      <inkml:brushProperty name="height" value="0.05" units="cm"/>
    </inkml:brush>
  </inkml:definitions>
  <inkml:trace contextRef="#ctx0" brushRef="#br0">164 283 200,'7'-31'547,"0"-3"108,-5 1 5169,-2 31-5750,0 1 1,-1 0 0,1-1 0,-1 1-1,1 0 1,-1 0 0,1-1-1,-1 1 1,0 0 0,0 0 0,1 0-1,-1 0 1,0 0 0,0 0 0,0 0-1,0 0 1,0 0 0,0 1 0,-1-1-1,1 0 1,0 1 0,0-1 0,0 1-1,-1-1 1,1 1 0,0-1 0,-1 1-1,1 0 1,0 0 0,-1 0 0,-1 0-1,-52-3 2971,43 3-2255,12 0-791,6 0-114,1-1 101,0 0 0,1-1 0,-1 0 0,0 0-1,0-1 1,0 1 0,-1-2 0,1 1 0,-1-1 0,1 0 0,-1 0-1,-1-1 1,1 0 0,6-6 0,5-6 26,0-1-1,-2-1 1,17-23 0,-29 36-27,-3 5 94,-12 2 125,-3 2-223,0 1 0,0 1 1,1 0-1,-1 1 0,1 0 0,0 1 1,1 0-1,-1 2 0,2-1 0,-1 2 1,-11 10-1,16-13 59,1 1 0,-1 0 1,1 0-1,1 0 0,-1 1 1,2 0-1,-1 0 0,1 1 1,0-1-1,1 1 0,0 0 0,1 0 1,0 1-1,1-1 0,0 1 1,-1 19-1,3-29-51,0 0-1,0 0 1,0 0 0,1 0-1,-1-1 1,0 1-1,1 0 1,-1 0 0,0 0-1,1-1 1,-1 1 0,1 0-1,-1-1 1,1 1 0,0 0-1,-1-1 1,1 1-1,0-1 1,-1 1 0,1-1-1,0 1 1,0-1 0,-1 0-1,1 1 1,0-1 0,0 0-1,1 1 1,27 4-411,-25-4 358,20 1-706,1 0 0,-1-1 1,0-1-1,0-1 0,0-2 1,0 0-1,35-10 0,-3-7-4055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9.514"/>
    </inkml:context>
    <inkml:brush xml:id="br0">
      <inkml:brushProperty name="width" value="0.05" units="cm"/>
      <inkml:brushProperty name="height" value="0.05" units="cm"/>
    </inkml:brush>
  </inkml:definitions>
  <inkml:trace contextRef="#ctx0" brushRef="#br0">199 79 2537,'0'0'6886,"3"-11"-6247,1-2-418,-2 8-59,0 0-1,-1 0 1,0-1-1,0 1 1,0 0 0,0-1-1,-1-7 1,-30 9 573,22 4-710,-9 0-4,1 0-1,-1 1 1,-27 6 0,41-6-16,-1 0 0,0 0 0,0 0 0,0 0 0,1 1 0,-1 0 0,1 0 0,-1 0 0,1 0 0,0 0 0,0 1 0,0-1 0,0 1 0,0 0 0,0 0 0,1 0 0,-1 0 0,1 0 0,0 1 0,0-1 0,-1 5 0,1-4-4,1 0-1,0-1 0,0 1 0,1 0 1,-1 0-1,1 0 0,0 0 0,0 0 1,0 0-1,0-1 0,1 1 0,0 0 1,0 0-1,0 0 0,0-1 0,0 1 1,1 0-1,3 5 0,3 3-8,0 0 0,1 0 0,19 18 0,-19-22 47,-1 1 1,0 0 0,-1 0 0,0 1-1,10 18 1,-14-22 45,-1 0 0,0 1 0,0-1 0,-1 1-1,0 0 1,0-1 0,0 1 0,-1 0 0,-1 12 0,1-16-67,0-1 1,-1 1 0,1 0-1,-1-1 1,0 1-1,0-1 1,0 1 0,0-1-1,0 1 1,0-1-1,-1 0 1,1 0 0,-1 0-1,0 0 1,1 0-1,-1 0 1,0 0 0,0 0-1,0-1 1,-1 1-1,1-1 1,0 1 0,0-1-1,-1 0 1,1 0-1,-4 1 1,-7 1-307,0-1 1,0 0-1,0-1 1,-17 0-1,30-1 182,-1 0 0,0 0-1,0-1 1,1 1 0,-1 0-1,0 0 1,1 0 0,-1-1-1,0 1 1,1 0-1,-1-1 1,1 1 0,-1-1-1,0 1 1,1 0 0,-1-1-1,1 1 1,-1-1 0,1 0-1,-1 1 1,1-1 0,0 1-1,-1-1 1,1 0 0,0 1-1,-1-1 1,1 0 0,0 1-1,0-1 1,0 0-1,-1 1 1,1-1 0,0 0-1,0 1 1,0-1 0,0-1-1,0 0-187,-1-18-4657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19.968"/>
    </inkml:context>
    <inkml:brush xml:id="br0">
      <inkml:brushProperty name="width" value="0.05" units="cm"/>
      <inkml:brushProperty name="height" value="0.05" units="cm"/>
    </inkml:brush>
  </inkml:definitions>
  <inkml:trace contextRef="#ctx0" brushRef="#br0">103 1 496,'0'0'11564,"-1"-1"-11455,0 1 0,0 0-1,0 0 1,0 0 0,0 0 0,0 0 0,0 0-1,0 1 1,1-1 0,-1 0 0,0 0 0,0 1 0,0-1-1,0 0 1,0 1 0,0-1 0,0 1 0,1 0 0,-3 0-1,-7 30-63,1 0 0,2 1 0,-4 32 0,1-12-49,2-5-48,5-21-247,-2-1 1,-11 33-1,16-57-574,-1-8-152,0 0 1,0 0-1,1 0 0,0-1 1,1-8-1,1-10-1244,-2-9-1905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0.311"/>
    </inkml:context>
    <inkml:brush xml:id="br0">
      <inkml:brushProperty name="width" value="0.05" units="cm"/>
      <inkml:brushProperty name="height" value="0.05" units="cm"/>
    </inkml:brush>
  </inkml:definitions>
  <inkml:trace contextRef="#ctx0" brushRef="#br0">1 50 7210,'0'0'5305,"189"5"-5377,-128-19-344,6-3-833,-15 2-895,-17 7-3097</inkml:trace>
  <inkml:trace contextRef="#ctx0" brushRef="#br0" timeOffset="1">434 237 4001,'0'0'6241,"48"-161"-8521,-26 97-2057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0.655"/>
    </inkml:context>
    <inkml:brush xml:id="br0">
      <inkml:brushProperty name="width" value="0.05" units="cm"/>
      <inkml:brushProperty name="height" value="0.05" units="cm"/>
    </inkml:brush>
  </inkml:definitions>
  <inkml:trace contextRef="#ctx0" brushRef="#br0">42 0 2817,'0'0'4793,"-42"159"-4793,42-90-392,0-11-1313,0-3-1087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5T14:29:46.242"/>
    </inkml:context>
    <inkml:brush xml:id="br0">
      <inkml:brushProperty name="width" value="0.05" units="cm"/>
      <inkml:brushProperty name="height" value="0.05" units="cm"/>
    </inkml:brush>
  </inkml:definitions>
  <inkml:trace contextRef="#ctx0" brushRef="#br0">11 837 1280,'0'0'6032,"-1"0"-6001,1 0 0,-1 0 1,1 0-1,0 0 0,-1 0 0,1 0 0,-1 0 0,1-1 0,-1 1 0,1 0 0,0 0 0,-1-1 0,1 1 1,-1 0-1,1 0 0,0-1 0,-1 1 0,1 0 0,0-1 0,0 1 0,-1-1 0,1 1 0,0 0 1,0-1-1,-1 1 0,1-1 0,0 1 0,0-1 0,0 1 0,0-1 0,0 1 0,0 0 0,0-1 0,0 1 1,0-1-1,0 1 0,0-1 0,0 1 0,0-1 0,0 0 0,3-18 142,0-1 0,1 1 1,1 0-1,1 1 0,0-1 0,16-29 0,0-6-23,-18 44-133,46-123 39,5 2 1,79-133 0,-131 259-72,1-2-38,-1 1 0,1 0-1,0 0 1,1 0-1,-1 0 1,1 1 0,0 0-1,11-9 1,-16 14 41,1 0 1,-1-1-1,0 1 1,1 0-1,-1 0 1,0 0-1,1-1 1,-1 1 0,1 0-1,-1 0 1,0 0-1,1 0 1,-1 0-1,1 0 1,-1-1-1,0 1 1,1 0-1,-1 0 1,1 0-1,-1 1 1,0-1 0,1 0-1,-1 0 1,1 0-1,-1 0 1,0 0-1,1 0 1,-1 0-1,0 1 1,1-1-1,-1 0 1,0 0-1,1 1 1,-1-1 0,0 0-1,1 0 1,-1 1-1,0-1 1,0 0-1,1 1 1,-1-1-1,0 0 1,0 1-1,5 23-166,-3 106 284,-21 202 0,6-173 219,12-109-105,11-59-406,88-157 481,3-3 185,-100 166-459,32-36 74,-32 38-92,-1 0 0,1 0 0,-1 1 1,1-1-1,0 0 0,0 0 0,0 1 0,-1-1 0,1 1 0,0-1 0,0 1 1,0-1-1,0 1 0,0-1 0,0 1 0,0 0 0,0-1 0,0 1 1,0 0-1,0 0 0,0 0 0,0 0 0,0 0 0,0 0 0,0 0 0,0 0 1,0 0-1,0 1 0,0-1 0,0 0 0,0 1 0,0-1 0,0 1 0,0-1 1,0 1-1,0-1 0,-1 1 0,1-1 0,0 1 0,0 0 0,0 0 1,-1-1-1,1 1 0,0 1 0,5 10 108,-1-1 0,0 1 1,-1 0-1,0 0 0,-1 0 1,3 21-1,6 86 274,-10-91-355,3 63 11,-4-49-181,1-1-1,3 0 1,0 0 0,22 73-1,-10-88-1277,-16-25 1279,-1-1 0,1 1 1,-1 0-1,1-1 1,-1 1-1,1-1 0,0 0 1,-1 1-1,1-1 1,0 0-1,-1 1 0,1-1 1,0 0-1,-1 0 1,1 1-1,0-1 0,0 0 1,-1 0-1,1 0 1,0 0-1,0 0 0,0 0 1,-1 0-1,1 0 1,0 0-1,0-1 0,-1 1 1,1 0-1,0 0 1,-1-1-1,1 1 0,0 0 1,-1-1-1,1 1 1,0-1-1,-1 1 0,1-1 1,0 0-1,9-16-3611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1.014"/>
    </inkml:context>
    <inkml:brush xml:id="br0">
      <inkml:brushProperty name="width" value="0.05" units="cm"/>
      <inkml:brushProperty name="height" value="0.05" units="cm"/>
    </inkml:brush>
  </inkml:definitions>
  <inkml:trace contextRef="#ctx0" brushRef="#br0">3 126 2761,'0'0'7018,"0"-9"-6674,0-5-146,-2 3-108,2 0-1,-1 0 1,1 0 0,1 0 0,0 0 0,1 1 0,4-17 0,36 35-1227,9-11 2025,-38 1-764,1 1 0,-1 0 0,0 1 1,20 3-1,-29-2-84,0 0 1,0 0 0,0 0-1,0 1 1,-1-1 0,1 1-1,0 0 1,-1 0-1,1 0 1,-1 1 0,0-1-1,1 1 1,-1 0 0,-1 0-1,1 0 1,0 0 0,-1 1-1,4 5 1,-1 1-4,0-1 1,0 2-1,-1-1 1,-1 0-1,0 1 1,0 0-1,-1 0 1,-1 0-1,0 0 1,0 21-1,-3-26-1854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1.402"/>
    </inkml:context>
    <inkml:brush xml:id="br0">
      <inkml:brushProperty name="width" value="0.05" units="cm"/>
      <inkml:brushProperty name="height" value="0.05" units="cm"/>
    </inkml:brush>
  </inkml:definitions>
  <inkml:trace contextRef="#ctx0" brushRef="#br0">175 362 24,'0'0'7283,"13"-11"-6212,-2 2-803,-5 6-170,-1-1 0,0 0 0,0 0 0,0 0 0,0-1 0,-1 1 0,0-1 0,0 0 1,0-1-1,-1 1 0,0 0 0,0-1 0,0 0 0,3-10 0,5-24 365,-2 0-1,-1-1 1,-3 0 0,1-56 0,-25 355-421,19-256-28,0 0-1,0-1 1,1 1-1,-1 0 1,0 0-1,1 0 1,-1 0-1,1 0 0,0 0 1,0-1-1,-1 1 1,1 0-1,0-1 1,1 1-1,1 2 1,-1-2 3,-1 0 0,0 0 1,1 0-1,-1 0 0,0 0 0,0 0 1,0 1-1,0-1 0,0 0 1,-1 1-1,1-1 0,0 3 0,2 25 33,-1 1-1,-1-1 0,-2 0 1,-1 1-1,-1-1 0,-2 0 1,-1 0-1,-1-1 1,-2 0-1,-1 0 0,-22 45 1,11-31 87,-30 42-1,41-71-105,0 0 0,-1 0-1,-1-1 1,0-1-1,0 0 1,-19 13 0,29-23-24,-1 0-1,1 0 1,0-1 0,-1 0 0,1 1 0,-1-1 0,0 0 0,1 0 0,-1 0-1,0-1 1,1 1 0,-1-1 0,0 1 0,-3-1 0,4 0-10,1 0 1,0-1 0,0 1-1,0-1 1,0 1-1,0-1 1,0 1-1,0-1 1,0 0 0,0 1-1,0-1 1,0 0-1,0 0 1,1 1-1,-1-1 1,0 0 0,1 0-1,-1 0 1,0 0-1,1 0 1,-1 0 0,1 0-1,-1-2 1,-2-8-35,2 1 1,-1-1-1,1 0 0,1 0 1,1-20-1,-1 14 29,2-7-55,1 0 0,1 1 0,1-1 1,1 1-1,1 0 0,1 1 0,1-1 0,0 2 0,2-1 1,1 1-1,1 1 0,0 0 0,26-28 0,-7 13-798,1 1-1,2 2 1,1 1-1,1 2 0,79-47 1,-20 26-4276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6.486"/>
    </inkml:context>
    <inkml:brush xml:id="br0">
      <inkml:brushProperty name="width" value="0.05" units="cm"/>
      <inkml:brushProperty name="height" value="0.05" units="cm"/>
    </inkml:brush>
  </inkml:definitions>
  <inkml:trace contextRef="#ctx0" brushRef="#br0">0 39 11867,'0'0'4569,"119"20"-8242,-20-40 1920,-19-1-1511,-15 4-3170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6.843"/>
    </inkml:context>
    <inkml:brush xml:id="br0">
      <inkml:brushProperty name="width" value="0.05" units="cm"/>
      <inkml:brushProperty name="height" value="0.05" units="cm"/>
    </inkml:brush>
  </inkml:definitions>
  <inkml:trace contextRef="#ctx0" brushRef="#br0">1 153 10418,'0'0'4337,"163"-49"-4289,-98 20-48,5-2-552,-12 5-984,-23 8-3361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8.261"/>
    </inkml:context>
    <inkml:brush xml:id="br0">
      <inkml:brushProperty name="width" value="0.05" units="cm"/>
      <inkml:brushProperty name="height" value="0.05" units="cm"/>
    </inkml:brush>
  </inkml:definitions>
  <inkml:trace contextRef="#ctx0" brushRef="#br0">167 1333 4257,'0'0'7482,"-6"4"-7269,4-1-123,0-2-42,1 1 0,-1 0 0,1-1 1,-1 1-1,1-1 0,-1 0 0,0 1 1,0-1-1,0 0 0,0 0 0,0 0 1,0 0-1,0-1 0,-3 2 0,2-4 39,0 1 0,0-1 0,0 0 0,0 1 0,0-1-1,1-1 1,-1 1 0,1 0 0,0-1 0,-1 1 0,1-1-1,0 1 1,1-1 0,-1 0 0,0 0 0,1 0 0,-3-6-1,2 5 8,-11-24-22,1-1 0,2-1 0,0 1 0,2-2 0,2 1 0,0-1 0,-1-40 0,7-226-103,1 277 49,2-29-29,2 1 0,2 0 0,2 0 1,2 1-1,35-91 0,-37 115-29,1-1 0,2 2 1,0 0-1,1 0 0,1 1 0,1 1 0,1 0 0,1 2 0,0-1 0,2 2 0,0 0 1,0 2-1,30-18 0,-38 26 20,1 2 0,1 0 0,-1 0-1,1 1 1,-1 0 0,1 1 0,1 1 0,-1 0 0,18 0 0,-26 2 26,1 0 0,-1 0-1,0 1 1,1-1 0,-1 1 0,0 0-1,0 1 1,0 0 0,0-1 0,0 2-1,0-1 1,-1 0 0,1 1 0,0 0 0,-1 0-1,0 0 1,0 1 0,0-1 0,0 1-1,-1 0 1,1 0 0,-1 1 0,0-1 0,0 0-1,3 8 1,-1 5 38,0-1-1,0 1 0,-2 1 1,0-1-1,-1 1 1,-1-1-1,0 1 1,-2-1-1,-2 19 1,0 8 1,-2-1-1,-3 0 1,-1 0 0,-22 62 0,-80 155 44,75-190-50,-77 113-1,90-151-32,-1-1 0,-2-2 0,0 0 0,-2-2 0,-48 36 1,71-59-57,0-1 1,0 0-1,0 0 1,0-1-1,0 1 0,-11 2 1,15-5-61,-1 1 1,1-1-1,-1 0 1,1 0-1,-1 0 1,1 0-1,-1 0 0,1 0 1,-1 0-1,1 0 1,-1-1-1,1 1 0,0 0 1,-1-1-1,1 1 1,-1-1-1,1 0 1,0 1-1,0-1 0,-1 0 1,1 0-1,0 0 1,0 0-1,0 0 1,0 0-1,0 0 0,0 0 1,0 0-1,0-1 1,-1-1-1,-9-27-5390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3.458"/>
    </inkml:context>
    <inkml:brush xml:id="br0">
      <inkml:brushProperty name="width" value="0.05" units="cm"/>
      <inkml:brushProperty name="height" value="0.05" units="cm"/>
    </inkml:brush>
  </inkml:definitions>
  <inkml:trace contextRef="#ctx0" brushRef="#br0">52 1 6553,'0'0'7514,"-4"31"-7398,-27 220-9,15 288 189,16-446-304,0-62-75,1 0 0,1 1-1,8 33 1,-9-59-171,0 1-1,0-1 0,1 0 1,0 0-1,0 0 0,1 0 1,0 0-1,0 0 1,0-1-1,0 1 0,1-1 1,0 0-1,0 0 0,1 0 1,-1-1-1,1 1 0,0-1 1,0 0-1,0-1 0,1 1 1,-1-1-1,8 3 0,13-3-4044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3.818"/>
    </inkml:context>
    <inkml:brush xml:id="br0">
      <inkml:brushProperty name="width" value="0.05" units="cm"/>
      <inkml:brushProperty name="height" value="0.05" units="cm"/>
    </inkml:brush>
  </inkml:definitions>
  <inkml:trace contextRef="#ctx0" brushRef="#br0">167 1 3753,'0'0'7481,"0"176"-6896,-16-46-257,-10 46-168,-3-6-56,4-17-32,-1-26 8,7-40-72,6 0 48,3-9-56,7-29-416,3-26-1337,16-20-5544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4.161"/>
    </inkml:context>
    <inkml:brush xml:id="br0">
      <inkml:brushProperty name="width" value="0.05" units="cm"/>
      <inkml:brushProperty name="height" value="0.05" units="cm"/>
    </inkml:brush>
  </inkml:definitions>
  <inkml:trace contextRef="#ctx0" brushRef="#br0">0 0 7642,'0'0'3624,"209"23"-2799,-132-20-441,-4-3-384,17 0-216,-19 0-1137,-17-11-1391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4.521"/>
    </inkml:context>
    <inkml:brush xml:id="br0">
      <inkml:brushProperty name="width" value="0.05" units="cm"/>
      <inkml:brushProperty name="height" value="0.05" units="cm"/>
    </inkml:brush>
  </inkml:definitions>
  <inkml:trace contextRef="#ctx0" brushRef="#br0">39 446 5801,'0'0'4355,"-6"-27"-4181,-1-2-113,0 3-3,2 0 0,1 0 0,0 0 0,2-40 0,2 50 3,1 1 0,0-1-1,2 0 1,0 0 0,0 1 0,2-1 0,9-23-1,-12 35-42,0-1-1,0 1 1,0 0-1,0 0 1,0 1-1,1-1 0,0 0 1,0 1-1,0 0 1,0-1-1,0 1 1,1 0-1,0 1 0,-1-1 1,1 1-1,0-1 1,0 1-1,0 0 1,0 1-1,1-1 0,-1 1 1,0 0-1,1 0 1,-1 0-1,1 1 1,-1-1-1,1 1 0,-1 0 1,1 0-1,-1 1 1,7 0-1,-6 1 4,-1 0 0,1 0 0,0 1 0,-1-1 0,0 1 0,0 0-1,1 0 1,-2 0 0,1 1 0,0-1 0,-1 1 0,1 0 0,-1 0 0,0 0 0,-1 1-1,1-1 1,-1 0 0,0 1 0,0 0 0,0 0 0,2 9 0,1 3 34,-1 1 1,0 0 0,-2 0-1,2 34 1,-4-44-13,0-1 0,0 1 0,-1-1 0,1 1 0,-2-1 0,1 0 0,-1 1 1,-3 7-1,3-12-38,1-1 0,-1 1 0,0-1 0,0 1 0,0-1 0,-1 0 0,1 0 0,0 0 0,-1 0 0,0-1 0,1 1 0,-1-1 0,0 1 0,0-1 0,1 0 0,-1 0 0,0 0 1,0-1-1,0 1 0,-1-1 0,1 1 0,-5-1 0,0 0-225,0 0 0,1-1 0,-1 0 0,1 0 0,-1-1-1,1 0 1,0 0 0,-1-1 0,1 0 0,0 0 0,1-1 0,-1 1 0,0-2 0,1 1 0,0-1 0,0 1 0,-7-10 0,-30-23-4753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6T11:35:25.674"/>
    </inkml:context>
    <inkml:brush xml:id="br0">
      <inkml:brushProperty name="width" value="0.05" units="cm"/>
      <inkml:brushProperty name="height" value="0.05" units="cm"/>
    </inkml:brush>
  </inkml:definitions>
  <inkml:trace contextRef="#ctx0" brushRef="#br0">1 1435 4385,'0'0'5442,"2"-16"-4725,18-101 908,58-187 1,-59 237-1437,35-117-48,9 3 0,86-175 0,-93 251-361,-48 93 122,0-1 1,1 1 0,1 1-1,-1 0 1,22-18 0,-28 27 79,0 0-1,-1 0 1,1 1 0,1-1-1,-1 1 1,0-1-1,0 1 1,0 0 0,1 0-1,-1 1 1,0-1 0,1 1-1,-1-1 1,1 1 0,-1 0-1,1 0 1,-1 1 0,0-1-1,1 1 1,-1 0 0,0 0-1,1 0 1,-1 0 0,0 0-1,0 1 1,0-1 0,0 1-1,0 0 1,0 0 0,0 0-1,-1 0 1,1 1 0,-1-1-1,0 1 1,1-1-1,-1 1 1,0 0 0,-1 0-1,1 0 1,2 5 0,2 8-2,-1-1 1,0 1 0,-1 0 0,-1 1-1,0-1 1,-1 1 0,-1-1-1,-1 1 1,0-1 0,-1 1 0,-1 0-1,-1-1 1,0 0 0,-1 0 0,0 0-1,-2 0 1,0-1 0,0 1-1,-2-1 1,0-1 0,0 0 0,-2 0-1,-11 13 1,10-12 64,-1-1 1,-1 0-1,0-1 1,0-1-1,-30 20 1,33-26-7,1-1 0,-1 0 0,-1 0 0,1-1 1,0-1-1,-1 0 0,0 0 0,0-1 0,0-1 0,0 1 1,-12-1-1,-10-1-125,41 0-95,60 0-92,-46 0 343,-1-1-11,1 2 0,-1 1 0,1 1-1,-1 0 1,28 9 0,-44-10-33,1 0 0,0 0 0,-1 0-1,0 0 1,1 1 0,-1 0 0,0 0 0,0 1 0,-1-1-1,1 1 1,-1 0 0,0 0 0,0 1 0,0-1 0,0 1 0,-1 0-1,0 0 1,0 0 0,0 0 0,-1 1 0,1-1 0,-1 1 0,-1-1-1,3 12 1,-3-7 15,0 0 1,-1 1-1,0-1 0,0 0 0,-1 1 0,-1-1 0,0 0 1,0 0-1,-1 0 0,0 0 0,0-1 0,-1 1 0,-1-1 1,-6 10-1,2-6 12,0 0-1,-1-1 1,-1 0 0,0-1 0,0 0 0,-1-1-1,-1 0 1,-22 13 0,10-9-29,-1-1-1,0-1 1,-2-2-1,1 0 1,-1-2-1,0-1 1,0-1-1,-1-1 1,-52 1 0,80-6-85,0 0 1,1 0 0,-1 0-1,0 0 1,0-1 0,0 1 0,0 0-1,0-1 1,0 1 0,0 0-1,1-1 1,-1 1 0,0-1 0,0 1-1,1-1 1,-1 0 0,0 1 0,1-1-1,-1 0 1,0 1 0,1-1-1,-1 0 1,1 0 0,-1 0 0,1 0-1,0 1 1,-1-1 0,1 0 0,0 0-1,0 0 1,-1 0 0,1 0-1,0 0 1,0 0 0,0 0 0,0 0-1,0 0 1,0 1 0,0-1-1,1 0 1,-1 0 0,0 0 0,0 0-1,2-2 1,-2-8-1194,0-15-3127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E5650-BF57-4319-83C3-FCDF209A61FB}" type="datetimeFigureOut">
              <a:rPr lang="en-US" smtClean="0"/>
              <a:pPr/>
              <a:t>2/26/2024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80899-75C5-4420-8473-4D930D099037}" type="slidenum">
              <a:rPr lang="en-US" smtClean="0"/>
              <a:pPr/>
              <a:t>‹#›</a:t>
            </a:fld>
            <a:endParaRPr lang="en-US"/>
          </a:p>
        </p:txBody>
      </p:sp>
    </p:spTree>
    <p:extLst>
      <p:ext uri="{BB962C8B-B14F-4D97-AF65-F5344CB8AC3E}">
        <p14:creationId xmlns:p14="http://schemas.microsoft.com/office/powerpoint/2010/main" val="101443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BC57373-338B-40A9-83E9-F6B9A63C28F4}" type="datetimeFigureOut">
              <a:rPr lang="en-US" smtClean="0"/>
              <a:pPr/>
              <a:t>2/26/2024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3A5DC4-F951-4136-A180-21740AEF598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C57373-338B-40A9-83E9-F6B9A63C28F4}"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A5DC4-F951-4136-A180-21740AEF59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C57373-338B-40A9-83E9-F6B9A63C28F4}"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A5DC4-F951-4136-A180-21740AEF598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h-TH"/>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Rectangle 2"/>
          <p:cNvSpPr>
            <a:spLocks noGrp="1" noChangeArrowheads="1"/>
          </p:cNvSpPr>
          <p:nvPr>
            <p:ph type="ftr" sz="quarter" idx="10"/>
          </p:nvPr>
        </p:nvSpPr>
        <p:spPr>
          <a:ln/>
        </p:spPr>
        <p:txBody>
          <a:bodyPr/>
          <a:lstStyle>
            <a:lvl1pPr>
              <a:defRPr/>
            </a:lvl1pPr>
          </a:lstStyle>
          <a:p>
            <a:pPr>
              <a:defRPr/>
            </a:pPr>
            <a:endParaRPr lang="th-TH"/>
          </a:p>
        </p:txBody>
      </p:sp>
      <p:sp>
        <p:nvSpPr>
          <p:cNvPr id="7" name="Rectangle 3"/>
          <p:cNvSpPr>
            <a:spLocks noGrp="1" noChangeArrowheads="1"/>
          </p:cNvSpPr>
          <p:nvPr>
            <p:ph type="sldNum" sz="quarter" idx="11"/>
          </p:nvPr>
        </p:nvSpPr>
        <p:spPr>
          <a:ln/>
        </p:spPr>
        <p:txBody>
          <a:bodyPr/>
          <a:lstStyle>
            <a:lvl1pPr>
              <a:defRPr/>
            </a:lvl1pPr>
          </a:lstStyle>
          <a:p>
            <a:pPr>
              <a:defRPr/>
            </a:pPr>
            <a:fld id="{4119F8DC-DFA4-4729-9745-ACE5EC10B3B1}" type="slidenum">
              <a:rPr lang="en-US"/>
              <a:pPr>
                <a:defRPr/>
              </a:pPr>
              <a:t>‹#›</a:t>
            </a:fld>
            <a:endParaRPr lang="th-TH"/>
          </a:p>
        </p:txBody>
      </p:sp>
      <p:sp>
        <p:nvSpPr>
          <p:cNvPr id="8" name="Rectangle 16"/>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312C56D-12D9-4852-89E1-4D27C7ACEE2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th-TH"/>
          </a:p>
        </p:txBody>
      </p:sp>
      <p:sp>
        <p:nvSpPr>
          <p:cNvPr id="6" name="Rectangle 3"/>
          <p:cNvSpPr>
            <a:spLocks noGrp="1" noChangeArrowheads="1"/>
          </p:cNvSpPr>
          <p:nvPr>
            <p:ph type="sldNum" sz="quarter" idx="11"/>
          </p:nvPr>
        </p:nvSpPr>
        <p:spPr>
          <a:ln/>
        </p:spPr>
        <p:txBody>
          <a:bodyPr/>
          <a:lstStyle>
            <a:lvl1pPr>
              <a:defRPr/>
            </a:lvl1pPr>
          </a:lstStyle>
          <a:p>
            <a:pPr>
              <a:defRPr/>
            </a:pPr>
            <a:fld id="{9191DA20-9F75-40EB-B155-F7F280F0C9A4}" type="slidenum">
              <a:rPr lang="en-US"/>
              <a:pPr>
                <a:defRPr/>
              </a:pPr>
              <a:t>‹#›</a:t>
            </a:fld>
            <a:endParaRPr lang="th-TH"/>
          </a:p>
        </p:txBody>
      </p:sp>
      <p:sp>
        <p:nvSpPr>
          <p:cNvPr id="7" name="Rectangle 16"/>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C57373-338B-40A9-83E9-F6B9A63C28F4}"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A5DC4-F951-4136-A180-21740AEF59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BC57373-338B-40A9-83E9-F6B9A63C28F4}"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A5DC4-F951-4136-A180-21740AEF598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BC57373-338B-40A9-83E9-F6B9A63C28F4}"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A5DC4-F951-4136-A180-21740AEF59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BC57373-338B-40A9-83E9-F6B9A63C28F4}"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A5DC4-F951-4136-A180-21740AEF59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BC57373-338B-40A9-83E9-F6B9A63C28F4}"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A5DC4-F951-4136-A180-21740AEF59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57373-338B-40A9-83E9-F6B9A63C28F4}"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A5DC4-F951-4136-A180-21740AEF59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BC57373-338B-40A9-83E9-F6B9A63C28F4}"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A5DC4-F951-4136-A180-21740AEF59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BC57373-338B-40A9-83E9-F6B9A63C28F4}"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3A5DC4-F951-4136-A180-21740AEF598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BC57373-338B-40A9-83E9-F6B9A63C28F4}" type="datetimeFigureOut">
              <a:rPr lang="en-US" smtClean="0"/>
              <a:pPr/>
              <a:t>2/26/2024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3A5DC4-F951-4136-A180-21740AEF598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3"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ryve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7.wmf"/><Relationship Id="rId7" Type="http://schemas.openxmlformats.org/officeDocument/2006/relationships/image" Target="../media/image10.emf"/><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image" Target="../media/image12.wmf"/><Relationship Id="rId4" Type="http://schemas.openxmlformats.org/officeDocument/2006/relationships/oleObject" Target="../embeddings/oleObject12.bin"/><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5.w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14.e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7.wmf"/><Relationship Id="rId7" Type="http://schemas.openxmlformats.org/officeDocument/2006/relationships/image" Target="../media/image17.wmf"/><Relationship Id="rId2"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20.bin"/><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3.bin"/><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7.wmf"/><Relationship Id="rId7" Type="http://schemas.openxmlformats.org/officeDocument/2006/relationships/image" Target="../media/image21.w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20.wmf"/><Relationship Id="rId4" Type="http://schemas.openxmlformats.org/officeDocument/2006/relationships/oleObject" Target="../embeddings/oleObject26.bin"/><Relationship Id="rId9"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4.bin"/><Relationship Id="rId18" Type="http://schemas.openxmlformats.org/officeDocument/2006/relationships/image" Target="../media/image35.wmf"/><Relationship Id="rId3" Type="http://schemas.openxmlformats.org/officeDocument/2006/relationships/oleObject" Target="../embeddings/oleObject29.bin"/><Relationship Id="rId21" Type="http://schemas.openxmlformats.org/officeDocument/2006/relationships/oleObject" Target="../embeddings/oleObject38.bin"/><Relationship Id="rId7" Type="http://schemas.openxmlformats.org/officeDocument/2006/relationships/oleObject" Target="../embeddings/oleObject31.bin"/><Relationship Id="rId12" Type="http://schemas.openxmlformats.org/officeDocument/2006/relationships/image" Target="../media/image32.wmf"/><Relationship Id="rId17" Type="http://schemas.openxmlformats.org/officeDocument/2006/relationships/oleObject" Target="../embeddings/oleObject36.bin"/><Relationship Id="rId2" Type="http://schemas.openxmlformats.org/officeDocument/2006/relationships/image" Target="../media/image27.png"/><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slideLayout" Target="../slideLayouts/slideLayout12.xml"/><Relationship Id="rId6" Type="http://schemas.openxmlformats.org/officeDocument/2006/relationships/image" Target="../media/image29.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1.wmf"/><Relationship Id="rId19" Type="http://schemas.openxmlformats.org/officeDocument/2006/relationships/oleObject" Target="../embeddings/oleObject37.bin"/><Relationship Id="rId4" Type="http://schemas.openxmlformats.org/officeDocument/2006/relationships/image" Target="../media/image28.wmf"/><Relationship Id="rId9" Type="http://schemas.openxmlformats.org/officeDocument/2006/relationships/oleObject" Target="../embeddings/oleObject32.bin"/><Relationship Id="rId14" Type="http://schemas.openxmlformats.org/officeDocument/2006/relationships/image" Target="../media/image33.wmf"/><Relationship Id="rId22"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9.bin"/><Relationship Id="rId1" Type="http://schemas.openxmlformats.org/officeDocument/2006/relationships/slideLayout" Target="../slideLayouts/slideLayout6.xml"/><Relationship Id="rId6" Type="http://schemas.openxmlformats.org/officeDocument/2006/relationships/oleObject" Target="../embeddings/oleObject41.bin"/><Relationship Id="rId5" Type="http://schemas.openxmlformats.org/officeDocument/2006/relationships/image" Target="../media/image39.wmf"/><Relationship Id="rId4"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42.bin"/><Relationship Id="rId1" Type="http://schemas.openxmlformats.org/officeDocument/2006/relationships/slideLayout" Target="../slideLayouts/slideLayout6.xml"/><Relationship Id="rId5" Type="http://schemas.openxmlformats.org/officeDocument/2006/relationships/image" Target="../media/image42.wmf"/><Relationship Id="rId4"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44.bin"/><Relationship Id="rId1" Type="http://schemas.openxmlformats.org/officeDocument/2006/relationships/slideLayout" Target="../slideLayouts/slideLayout13.xml"/><Relationship Id="rId6" Type="http://schemas.openxmlformats.org/officeDocument/2006/relationships/oleObject" Target="../embeddings/oleObject46.bin"/><Relationship Id="rId5" Type="http://schemas.openxmlformats.org/officeDocument/2006/relationships/image" Target="../media/image44.wmf"/><Relationship Id="rId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17" Type="http://schemas.openxmlformats.org/officeDocument/2006/relationships/customXml" Target="../ink/ink45.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66.xml"/><Relationship Id="rId170" Type="http://schemas.openxmlformats.org/officeDocument/2006/relationships/image" Target="../media/image140.png"/><Relationship Id="rId226" Type="http://schemas.openxmlformats.org/officeDocument/2006/relationships/image" Target="../media/image168.png"/><Relationship Id="rId107" Type="http://schemas.openxmlformats.org/officeDocument/2006/relationships/customXml" Target="../ink/ink40.xml"/><Relationship Id="rId268" Type="http://schemas.openxmlformats.org/officeDocument/2006/relationships/customXml" Target="../ink/ink119.xml"/><Relationship Id="rId289" Type="http://schemas.openxmlformats.org/officeDocument/2006/relationships/image" Target="../media/image188.png"/><Relationship Id="rId11" Type="http://schemas.openxmlformats.org/officeDocument/2006/relationships/customXml" Target="../ink/ink5.xml"/><Relationship Id="rId32" Type="http://schemas.openxmlformats.org/officeDocument/2006/relationships/image" Target="../media/image71.png"/><Relationship Id="rId53" Type="http://schemas.openxmlformats.org/officeDocument/2006/relationships/customXml" Target="../ink/ink26.xml"/><Relationship Id="rId74" Type="http://schemas.openxmlformats.org/officeDocument/2006/relationships/image" Target="../media/image92.png"/><Relationship Id="rId128" Type="http://schemas.openxmlformats.org/officeDocument/2006/relationships/image" Target="../media/image119.png"/><Relationship Id="rId149" Type="http://schemas.openxmlformats.org/officeDocument/2006/relationships/customXml" Target="../ink/ink61.xml"/><Relationship Id="rId5" Type="http://schemas.openxmlformats.org/officeDocument/2006/relationships/customXml" Target="../ink/ink2.xml"/><Relationship Id="rId95" Type="http://schemas.openxmlformats.org/officeDocument/2006/relationships/customXml" Target="../ink/ink34.xml"/><Relationship Id="rId160" Type="http://schemas.openxmlformats.org/officeDocument/2006/relationships/image" Target="../media/image135.png"/><Relationship Id="rId181" Type="http://schemas.openxmlformats.org/officeDocument/2006/relationships/oleObject" Target="../embeddings/oleObject49.bin"/><Relationship Id="rId216" Type="http://schemas.openxmlformats.org/officeDocument/2006/relationships/image" Target="../media/image163.png"/><Relationship Id="rId237" Type="http://schemas.openxmlformats.org/officeDocument/2006/relationships/customXml" Target="../ink/ink103.xml"/><Relationship Id="rId258" Type="http://schemas.openxmlformats.org/officeDocument/2006/relationships/customXml" Target="../ink/ink114.xml"/><Relationship Id="rId279" Type="http://schemas.openxmlformats.org/officeDocument/2006/relationships/image" Target="../media/image146.png"/><Relationship Id="rId22" Type="http://schemas.openxmlformats.org/officeDocument/2006/relationships/image" Target="../media/image66.png"/><Relationship Id="rId43" Type="http://schemas.openxmlformats.org/officeDocument/2006/relationships/customXml" Target="../ink/ink21.xml"/><Relationship Id="rId118" Type="http://schemas.openxmlformats.org/officeDocument/2006/relationships/image" Target="../media/image114.png"/><Relationship Id="rId139" Type="http://schemas.openxmlformats.org/officeDocument/2006/relationships/customXml" Target="../ink/ink56.xml"/><Relationship Id="rId290" Type="http://schemas.openxmlformats.org/officeDocument/2006/relationships/customXml" Target="../ink/ink130.xml"/><Relationship Id="rId150" Type="http://schemas.openxmlformats.org/officeDocument/2006/relationships/image" Target="../media/image130.png"/><Relationship Id="rId171" Type="http://schemas.openxmlformats.org/officeDocument/2006/relationships/customXml" Target="../ink/ink72.xml"/><Relationship Id="rId192" Type="http://schemas.openxmlformats.org/officeDocument/2006/relationships/image" Target="../media/image151.png"/><Relationship Id="rId206" Type="http://schemas.openxmlformats.org/officeDocument/2006/relationships/image" Target="../media/image158.png"/><Relationship Id="rId227" Type="http://schemas.openxmlformats.org/officeDocument/2006/relationships/customXml" Target="../ink/ink98.xml"/><Relationship Id="rId248" Type="http://schemas.openxmlformats.org/officeDocument/2006/relationships/customXml" Target="../ink/ink109.xml"/><Relationship Id="rId269" Type="http://schemas.openxmlformats.org/officeDocument/2006/relationships/image" Target="../media/image97.png"/><Relationship Id="rId12" Type="http://schemas.openxmlformats.org/officeDocument/2006/relationships/image" Target="../media/image61.png"/><Relationship Id="rId33" Type="http://schemas.openxmlformats.org/officeDocument/2006/relationships/customXml" Target="../ink/ink16.xml"/><Relationship Id="rId108" Type="http://schemas.openxmlformats.org/officeDocument/2006/relationships/image" Target="../media/image109.png"/><Relationship Id="rId129" Type="http://schemas.openxmlformats.org/officeDocument/2006/relationships/customXml" Target="../ink/ink51.xml"/><Relationship Id="rId280" Type="http://schemas.openxmlformats.org/officeDocument/2006/relationships/customXml" Target="../ink/ink125.xml"/><Relationship Id="rId54" Type="http://schemas.openxmlformats.org/officeDocument/2006/relationships/image" Target="../media/image82.png"/><Relationship Id="rId75" Type="http://schemas.openxmlformats.org/officeDocument/2006/relationships/customXml" Target="../ink/ink33.xml"/><Relationship Id="rId96" Type="http://schemas.openxmlformats.org/officeDocument/2006/relationships/image" Target="../media/image103.png"/><Relationship Id="rId140" Type="http://schemas.openxmlformats.org/officeDocument/2006/relationships/image" Target="../media/image125.png"/><Relationship Id="rId161" Type="http://schemas.openxmlformats.org/officeDocument/2006/relationships/customXml" Target="../ink/ink67.xml"/><Relationship Id="rId182" Type="http://schemas.openxmlformats.org/officeDocument/2006/relationships/image" Target="../media/image56.wmf"/><Relationship Id="rId217" Type="http://schemas.openxmlformats.org/officeDocument/2006/relationships/customXml" Target="../ink/ink93.xml"/><Relationship Id="rId6" Type="http://schemas.openxmlformats.org/officeDocument/2006/relationships/image" Target="../media/image58.png"/><Relationship Id="rId238" Type="http://schemas.openxmlformats.org/officeDocument/2006/relationships/customXml" Target="../ink/ink104.xml"/><Relationship Id="rId259" Type="http://schemas.openxmlformats.org/officeDocument/2006/relationships/image" Target="../media/image184.png"/><Relationship Id="rId23" Type="http://schemas.openxmlformats.org/officeDocument/2006/relationships/customXml" Target="../ink/ink11.xml"/><Relationship Id="rId119" Type="http://schemas.openxmlformats.org/officeDocument/2006/relationships/customXml" Target="../ink/ink46.xml"/><Relationship Id="rId270" Type="http://schemas.openxmlformats.org/officeDocument/2006/relationships/customXml" Target="../ink/ink120.xml"/><Relationship Id="rId291" Type="http://schemas.openxmlformats.org/officeDocument/2006/relationships/image" Target="../media/image93.png"/><Relationship Id="rId44" Type="http://schemas.openxmlformats.org/officeDocument/2006/relationships/image" Target="../media/image77.png"/><Relationship Id="rId130" Type="http://schemas.openxmlformats.org/officeDocument/2006/relationships/image" Target="../media/image120.png"/><Relationship Id="rId151" Type="http://schemas.openxmlformats.org/officeDocument/2006/relationships/customXml" Target="../ink/ink62.xml"/><Relationship Id="rId172" Type="http://schemas.openxmlformats.org/officeDocument/2006/relationships/image" Target="../media/image141.png"/><Relationship Id="rId193" Type="http://schemas.openxmlformats.org/officeDocument/2006/relationships/customXml" Target="../ink/ink81.xml"/><Relationship Id="rId207" Type="http://schemas.openxmlformats.org/officeDocument/2006/relationships/customXml" Target="../ink/ink88.xml"/><Relationship Id="rId228" Type="http://schemas.openxmlformats.org/officeDocument/2006/relationships/image" Target="../media/image169.png"/><Relationship Id="rId249" Type="http://schemas.openxmlformats.org/officeDocument/2006/relationships/image" Target="../media/image179.png"/><Relationship Id="rId13" Type="http://schemas.openxmlformats.org/officeDocument/2006/relationships/customXml" Target="../ink/ink6.xml"/><Relationship Id="rId109" Type="http://schemas.openxmlformats.org/officeDocument/2006/relationships/customXml" Target="../ink/ink41.xml"/><Relationship Id="rId260" Type="http://schemas.openxmlformats.org/officeDocument/2006/relationships/customXml" Target="../ink/ink115.xml"/><Relationship Id="rId281" Type="http://schemas.openxmlformats.org/officeDocument/2006/relationships/image" Target="../media/image147.png"/><Relationship Id="rId34" Type="http://schemas.openxmlformats.org/officeDocument/2006/relationships/image" Target="../media/image72.png"/><Relationship Id="rId55" Type="http://schemas.openxmlformats.org/officeDocument/2006/relationships/customXml" Target="../ink/ink27.xml"/><Relationship Id="rId97" Type="http://schemas.openxmlformats.org/officeDocument/2006/relationships/customXml" Target="../ink/ink35.xml"/><Relationship Id="rId120" Type="http://schemas.openxmlformats.org/officeDocument/2006/relationships/image" Target="../media/image115.png"/><Relationship Id="rId141" Type="http://schemas.openxmlformats.org/officeDocument/2006/relationships/customXml" Target="../ink/ink57.xml"/><Relationship Id="rId7" Type="http://schemas.openxmlformats.org/officeDocument/2006/relationships/customXml" Target="../ink/ink3.xml"/><Relationship Id="rId162" Type="http://schemas.openxmlformats.org/officeDocument/2006/relationships/image" Target="../media/image136.png"/><Relationship Id="rId183" Type="http://schemas.openxmlformats.org/officeDocument/2006/relationships/oleObject" Target="../embeddings/oleObject50.bin"/><Relationship Id="rId218" Type="http://schemas.openxmlformats.org/officeDocument/2006/relationships/image" Target="../media/image164.png"/><Relationship Id="rId239" Type="http://schemas.openxmlformats.org/officeDocument/2006/relationships/image" Target="../media/image174.png"/><Relationship Id="rId250" Type="http://schemas.openxmlformats.org/officeDocument/2006/relationships/customXml" Target="../ink/ink110.xml"/><Relationship Id="rId271" Type="http://schemas.openxmlformats.org/officeDocument/2006/relationships/image" Target="../media/image98.png"/><Relationship Id="rId292" Type="http://schemas.openxmlformats.org/officeDocument/2006/relationships/customXml" Target="../ink/ink131.xml"/><Relationship Id="rId24" Type="http://schemas.openxmlformats.org/officeDocument/2006/relationships/image" Target="../media/image67.png"/><Relationship Id="rId45" Type="http://schemas.openxmlformats.org/officeDocument/2006/relationships/customXml" Target="../ink/ink22.xml"/><Relationship Id="rId110" Type="http://schemas.openxmlformats.org/officeDocument/2006/relationships/image" Target="../media/image110.png"/><Relationship Id="rId131" Type="http://schemas.openxmlformats.org/officeDocument/2006/relationships/customXml" Target="../ink/ink52.xml"/><Relationship Id="rId152" Type="http://schemas.openxmlformats.org/officeDocument/2006/relationships/image" Target="../media/image131.png"/><Relationship Id="rId173" Type="http://schemas.openxmlformats.org/officeDocument/2006/relationships/customXml" Target="../ink/ink73.xml"/><Relationship Id="rId194" Type="http://schemas.openxmlformats.org/officeDocument/2006/relationships/image" Target="../media/image152.png"/><Relationship Id="rId208" Type="http://schemas.openxmlformats.org/officeDocument/2006/relationships/image" Target="../media/image159.png"/><Relationship Id="rId229" Type="http://schemas.openxmlformats.org/officeDocument/2006/relationships/customXml" Target="../ink/ink99.xml"/><Relationship Id="rId240" Type="http://schemas.openxmlformats.org/officeDocument/2006/relationships/customXml" Target="../ink/ink105.xml"/><Relationship Id="rId261" Type="http://schemas.openxmlformats.org/officeDocument/2006/relationships/image" Target="../media/image87.png"/><Relationship Id="rId14" Type="http://schemas.openxmlformats.org/officeDocument/2006/relationships/image" Target="../media/image62.png"/><Relationship Id="rId35" Type="http://schemas.openxmlformats.org/officeDocument/2006/relationships/customXml" Target="../ink/ink17.xml"/><Relationship Id="rId56" Type="http://schemas.openxmlformats.org/officeDocument/2006/relationships/image" Target="../media/image83.png"/><Relationship Id="rId100" Type="http://schemas.openxmlformats.org/officeDocument/2006/relationships/image" Target="../media/image105.png"/><Relationship Id="rId282" Type="http://schemas.openxmlformats.org/officeDocument/2006/relationships/customXml" Target="../ink/ink126.xml"/><Relationship Id="rId8" Type="http://schemas.openxmlformats.org/officeDocument/2006/relationships/image" Target="../media/image59.png"/><Relationship Id="rId98" Type="http://schemas.openxmlformats.org/officeDocument/2006/relationships/image" Target="../media/image104.png"/><Relationship Id="rId121" Type="http://schemas.openxmlformats.org/officeDocument/2006/relationships/customXml" Target="../ink/ink47.xml"/><Relationship Id="rId142" Type="http://schemas.openxmlformats.org/officeDocument/2006/relationships/image" Target="../media/image126.png"/><Relationship Id="rId163" Type="http://schemas.openxmlformats.org/officeDocument/2006/relationships/customXml" Target="../ink/ink68.xml"/><Relationship Id="rId184" Type="http://schemas.openxmlformats.org/officeDocument/2006/relationships/image" Target="../media/image57.wmf"/><Relationship Id="rId219" Type="http://schemas.openxmlformats.org/officeDocument/2006/relationships/customXml" Target="../ink/ink94.xml"/><Relationship Id="rId230" Type="http://schemas.openxmlformats.org/officeDocument/2006/relationships/image" Target="../media/image170.png"/><Relationship Id="rId251" Type="http://schemas.openxmlformats.org/officeDocument/2006/relationships/image" Target="../media/image180.png"/><Relationship Id="rId25" Type="http://schemas.openxmlformats.org/officeDocument/2006/relationships/customXml" Target="../ink/ink12.xml"/><Relationship Id="rId46" Type="http://schemas.openxmlformats.org/officeDocument/2006/relationships/image" Target="../media/image78.png"/><Relationship Id="rId272" Type="http://schemas.openxmlformats.org/officeDocument/2006/relationships/customXml" Target="../ink/ink121.xml"/><Relationship Id="rId293" Type="http://schemas.openxmlformats.org/officeDocument/2006/relationships/image" Target="../media/image94.png"/><Relationship Id="rId111" Type="http://schemas.openxmlformats.org/officeDocument/2006/relationships/customXml" Target="../ink/ink42.xml"/><Relationship Id="rId132" Type="http://schemas.openxmlformats.org/officeDocument/2006/relationships/image" Target="../media/image121.png"/><Relationship Id="rId153" Type="http://schemas.openxmlformats.org/officeDocument/2006/relationships/customXml" Target="../ink/ink63.xml"/><Relationship Id="rId174" Type="http://schemas.openxmlformats.org/officeDocument/2006/relationships/image" Target="../media/image142.png"/><Relationship Id="rId195" Type="http://schemas.openxmlformats.org/officeDocument/2006/relationships/customXml" Target="../ink/ink82.xml"/><Relationship Id="rId209" Type="http://schemas.openxmlformats.org/officeDocument/2006/relationships/customXml" Target="../ink/ink89.xml"/><Relationship Id="rId220" Type="http://schemas.openxmlformats.org/officeDocument/2006/relationships/image" Target="../media/image165.png"/><Relationship Id="rId241" Type="http://schemas.openxmlformats.org/officeDocument/2006/relationships/image" Target="../media/image175.png"/><Relationship Id="rId15" Type="http://schemas.openxmlformats.org/officeDocument/2006/relationships/customXml" Target="../ink/ink7.xml"/><Relationship Id="rId36" Type="http://schemas.openxmlformats.org/officeDocument/2006/relationships/image" Target="../media/image73.png"/><Relationship Id="rId57" Type="http://schemas.openxmlformats.org/officeDocument/2006/relationships/customXml" Target="../ink/ink28.xml"/><Relationship Id="rId262" Type="http://schemas.openxmlformats.org/officeDocument/2006/relationships/customXml" Target="../ink/ink116.xml"/><Relationship Id="rId283" Type="http://schemas.openxmlformats.org/officeDocument/2006/relationships/image" Target="../media/image185.png"/><Relationship Id="rId99" Type="http://schemas.openxmlformats.org/officeDocument/2006/relationships/customXml" Target="../ink/ink36.xml"/><Relationship Id="rId101" Type="http://schemas.openxmlformats.org/officeDocument/2006/relationships/customXml" Target="../ink/ink37.xml"/><Relationship Id="rId122" Type="http://schemas.openxmlformats.org/officeDocument/2006/relationships/image" Target="../media/image116.png"/><Relationship Id="rId143" Type="http://schemas.openxmlformats.org/officeDocument/2006/relationships/customXml" Target="../ink/ink58.xml"/><Relationship Id="rId164" Type="http://schemas.openxmlformats.org/officeDocument/2006/relationships/image" Target="../media/image137.png"/><Relationship Id="rId185" Type="http://schemas.openxmlformats.org/officeDocument/2006/relationships/customXml" Target="../ink/ink77.xml"/><Relationship Id="rId9" Type="http://schemas.openxmlformats.org/officeDocument/2006/relationships/customXml" Target="../ink/ink4.xml"/><Relationship Id="rId210" Type="http://schemas.openxmlformats.org/officeDocument/2006/relationships/image" Target="../media/image160.png"/><Relationship Id="rId26" Type="http://schemas.openxmlformats.org/officeDocument/2006/relationships/image" Target="../media/image68.png"/><Relationship Id="rId231" Type="http://schemas.openxmlformats.org/officeDocument/2006/relationships/customXml" Target="../ink/ink100.xml"/><Relationship Id="rId252" Type="http://schemas.openxmlformats.org/officeDocument/2006/relationships/customXml" Target="../ink/ink111.xml"/><Relationship Id="rId273" Type="http://schemas.openxmlformats.org/officeDocument/2006/relationships/image" Target="../media/image99.png"/><Relationship Id="rId294" Type="http://schemas.openxmlformats.org/officeDocument/2006/relationships/customXml" Target="../ink/ink132.xml"/><Relationship Id="rId47" Type="http://schemas.openxmlformats.org/officeDocument/2006/relationships/customXml" Target="../ink/ink23.xml"/><Relationship Id="rId112" Type="http://schemas.openxmlformats.org/officeDocument/2006/relationships/image" Target="../media/image111.png"/><Relationship Id="rId133" Type="http://schemas.openxmlformats.org/officeDocument/2006/relationships/customXml" Target="../ink/ink53.xml"/><Relationship Id="rId154" Type="http://schemas.openxmlformats.org/officeDocument/2006/relationships/image" Target="../media/image132.png"/><Relationship Id="rId175" Type="http://schemas.openxmlformats.org/officeDocument/2006/relationships/customXml" Target="../ink/ink74.xml"/><Relationship Id="rId196" Type="http://schemas.openxmlformats.org/officeDocument/2006/relationships/image" Target="../media/image153.png"/><Relationship Id="rId200" Type="http://schemas.openxmlformats.org/officeDocument/2006/relationships/image" Target="../media/image155.png"/><Relationship Id="rId16" Type="http://schemas.openxmlformats.org/officeDocument/2006/relationships/image" Target="../media/image63.png"/><Relationship Id="rId221" Type="http://schemas.openxmlformats.org/officeDocument/2006/relationships/customXml" Target="../ink/ink95.xml"/><Relationship Id="rId242" Type="http://schemas.openxmlformats.org/officeDocument/2006/relationships/customXml" Target="../ink/ink106.xml"/><Relationship Id="rId263" Type="http://schemas.openxmlformats.org/officeDocument/2006/relationships/image" Target="../media/image88.png"/><Relationship Id="rId284" Type="http://schemas.openxmlformats.org/officeDocument/2006/relationships/customXml" Target="../ink/ink127.xml"/><Relationship Id="rId37" Type="http://schemas.openxmlformats.org/officeDocument/2006/relationships/customXml" Target="../ink/ink18.xml"/><Relationship Id="rId58" Type="http://schemas.openxmlformats.org/officeDocument/2006/relationships/image" Target="../media/image84.png"/><Relationship Id="rId102" Type="http://schemas.openxmlformats.org/officeDocument/2006/relationships/image" Target="../media/image106.png"/><Relationship Id="rId123" Type="http://schemas.openxmlformats.org/officeDocument/2006/relationships/customXml" Target="../ink/ink48.xml"/><Relationship Id="rId144" Type="http://schemas.openxmlformats.org/officeDocument/2006/relationships/image" Target="../media/image127.png"/><Relationship Id="rId165" Type="http://schemas.openxmlformats.org/officeDocument/2006/relationships/customXml" Target="../ink/ink69.xml"/><Relationship Id="rId186" Type="http://schemas.openxmlformats.org/officeDocument/2006/relationships/image" Target="../media/image148.png"/><Relationship Id="rId211" Type="http://schemas.openxmlformats.org/officeDocument/2006/relationships/customXml" Target="../ink/ink90.xml"/><Relationship Id="rId232" Type="http://schemas.openxmlformats.org/officeDocument/2006/relationships/image" Target="../media/image171.png"/><Relationship Id="rId253" Type="http://schemas.openxmlformats.org/officeDocument/2006/relationships/image" Target="../media/image181.png"/><Relationship Id="rId274" Type="http://schemas.openxmlformats.org/officeDocument/2006/relationships/customXml" Target="../ink/ink122.xml"/><Relationship Id="rId295" Type="http://schemas.openxmlformats.org/officeDocument/2006/relationships/image" Target="../media/image95.png"/><Relationship Id="rId27" Type="http://schemas.openxmlformats.org/officeDocument/2006/relationships/customXml" Target="../ink/ink13.xml"/><Relationship Id="rId48" Type="http://schemas.openxmlformats.org/officeDocument/2006/relationships/image" Target="../media/image79.png"/><Relationship Id="rId113" Type="http://schemas.openxmlformats.org/officeDocument/2006/relationships/customXml" Target="../ink/ink43.xml"/><Relationship Id="rId134" Type="http://schemas.openxmlformats.org/officeDocument/2006/relationships/image" Target="../media/image122.png"/><Relationship Id="rId155" Type="http://schemas.openxmlformats.org/officeDocument/2006/relationships/customXml" Target="../ink/ink64.xml"/><Relationship Id="rId176" Type="http://schemas.openxmlformats.org/officeDocument/2006/relationships/image" Target="../media/image143.png"/><Relationship Id="rId197" Type="http://schemas.openxmlformats.org/officeDocument/2006/relationships/customXml" Target="../ink/ink83.xml"/><Relationship Id="rId201" Type="http://schemas.openxmlformats.org/officeDocument/2006/relationships/customXml" Target="../ink/ink85.xml"/><Relationship Id="rId222" Type="http://schemas.openxmlformats.org/officeDocument/2006/relationships/image" Target="../media/image166.png"/><Relationship Id="rId243" Type="http://schemas.openxmlformats.org/officeDocument/2006/relationships/image" Target="../media/image176.png"/><Relationship Id="rId264" Type="http://schemas.openxmlformats.org/officeDocument/2006/relationships/customXml" Target="../ink/ink117.xml"/><Relationship Id="rId285" Type="http://schemas.openxmlformats.org/officeDocument/2006/relationships/image" Target="../media/image186.png"/><Relationship Id="rId17" Type="http://schemas.openxmlformats.org/officeDocument/2006/relationships/customXml" Target="../ink/ink8.xml"/><Relationship Id="rId38" Type="http://schemas.openxmlformats.org/officeDocument/2006/relationships/image" Target="../media/image74.png"/><Relationship Id="rId59" Type="http://schemas.openxmlformats.org/officeDocument/2006/relationships/customXml" Target="../ink/ink29.xml"/><Relationship Id="rId103" Type="http://schemas.openxmlformats.org/officeDocument/2006/relationships/customXml" Target="../ink/ink38.xml"/><Relationship Id="rId124" Type="http://schemas.openxmlformats.org/officeDocument/2006/relationships/image" Target="../media/image117.png"/><Relationship Id="rId145" Type="http://schemas.openxmlformats.org/officeDocument/2006/relationships/customXml" Target="../ink/ink59.xml"/><Relationship Id="rId166" Type="http://schemas.openxmlformats.org/officeDocument/2006/relationships/image" Target="../media/image138.png"/><Relationship Id="rId187" Type="http://schemas.openxmlformats.org/officeDocument/2006/relationships/customXml" Target="../ink/ink78.xml"/><Relationship Id="rId1" Type="http://schemas.openxmlformats.org/officeDocument/2006/relationships/slideLayout" Target="../slideLayouts/slideLayout7.xml"/><Relationship Id="rId212" Type="http://schemas.openxmlformats.org/officeDocument/2006/relationships/image" Target="../media/image161.png"/><Relationship Id="rId233" Type="http://schemas.openxmlformats.org/officeDocument/2006/relationships/customXml" Target="../ink/ink101.xml"/><Relationship Id="rId254" Type="http://schemas.openxmlformats.org/officeDocument/2006/relationships/customXml" Target="../ink/ink112.xml"/><Relationship Id="rId28" Type="http://schemas.openxmlformats.org/officeDocument/2006/relationships/image" Target="../media/image69.png"/><Relationship Id="rId49" Type="http://schemas.openxmlformats.org/officeDocument/2006/relationships/customXml" Target="../ink/ink24.xml"/><Relationship Id="rId114" Type="http://schemas.openxmlformats.org/officeDocument/2006/relationships/image" Target="../media/image112.png"/><Relationship Id="rId275" Type="http://schemas.openxmlformats.org/officeDocument/2006/relationships/image" Target="../media/image100.png"/><Relationship Id="rId60" Type="http://schemas.openxmlformats.org/officeDocument/2006/relationships/image" Target="../media/image85.png"/><Relationship Id="rId135" Type="http://schemas.openxmlformats.org/officeDocument/2006/relationships/customXml" Target="../ink/ink54.xml"/><Relationship Id="rId156" Type="http://schemas.openxmlformats.org/officeDocument/2006/relationships/image" Target="../media/image133.png"/><Relationship Id="rId177" Type="http://schemas.openxmlformats.org/officeDocument/2006/relationships/customXml" Target="../ink/ink75.xml"/><Relationship Id="rId198" Type="http://schemas.openxmlformats.org/officeDocument/2006/relationships/image" Target="../media/image154.png"/><Relationship Id="rId202" Type="http://schemas.openxmlformats.org/officeDocument/2006/relationships/image" Target="../media/image156.png"/><Relationship Id="rId223" Type="http://schemas.openxmlformats.org/officeDocument/2006/relationships/customXml" Target="../ink/ink96.xml"/><Relationship Id="rId244" Type="http://schemas.openxmlformats.org/officeDocument/2006/relationships/customXml" Target="../ink/ink107.xml"/><Relationship Id="rId18" Type="http://schemas.openxmlformats.org/officeDocument/2006/relationships/image" Target="../media/image64.png"/><Relationship Id="rId39" Type="http://schemas.openxmlformats.org/officeDocument/2006/relationships/customXml" Target="../ink/ink19.xml"/><Relationship Id="rId265" Type="http://schemas.openxmlformats.org/officeDocument/2006/relationships/image" Target="../media/image89.png"/><Relationship Id="rId286" Type="http://schemas.openxmlformats.org/officeDocument/2006/relationships/customXml" Target="../ink/ink128.xml"/><Relationship Id="rId50" Type="http://schemas.openxmlformats.org/officeDocument/2006/relationships/image" Target="../media/image80.png"/><Relationship Id="rId104" Type="http://schemas.openxmlformats.org/officeDocument/2006/relationships/image" Target="../media/image107.png"/><Relationship Id="rId125" Type="http://schemas.openxmlformats.org/officeDocument/2006/relationships/customXml" Target="../ink/ink49.xml"/><Relationship Id="rId146" Type="http://schemas.openxmlformats.org/officeDocument/2006/relationships/image" Target="../media/image128.png"/><Relationship Id="rId167" Type="http://schemas.openxmlformats.org/officeDocument/2006/relationships/customXml" Target="../ink/ink70.xml"/><Relationship Id="rId188" Type="http://schemas.openxmlformats.org/officeDocument/2006/relationships/image" Target="../media/image149.png"/><Relationship Id="rId213" Type="http://schemas.openxmlformats.org/officeDocument/2006/relationships/customXml" Target="../ink/ink91.xml"/><Relationship Id="rId234" Type="http://schemas.openxmlformats.org/officeDocument/2006/relationships/image" Target="../media/image172.png"/><Relationship Id="rId2" Type="http://schemas.openxmlformats.org/officeDocument/2006/relationships/customXml" Target="../ink/ink1.xml"/><Relationship Id="rId29" Type="http://schemas.openxmlformats.org/officeDocument/2006/relationships/customXml" Target="../ink/ink14.xml"/><Relationship Id="rId255" Type="http://schemas.openxmlformats.org/officeDocument/2006/relationships/image" Target="../media/image182.png"/><Relationship Id="rId276" Type="http://schemas.openxmlformats.org/officeDocument/2006/relationships/customXml" Target="../ink/ink123.xml"/><Relationship Id="rId40" Type="http://schemas.openxmlformats.org/officeDocument/2006/relationships/image" Target="../media/image75.png"/><Relationship Id="rId115" Type="http://schemas.openxmlformats.org/officeDocument/2006/relationships/customXml" Target="../ink/ink44.xml"/><Relationship Id="rId136" Type="http://schemas.openxmlformats.org/officeDocument/2006/relationships/image" Target="../media/image123.png"/><Relationship Id="rId157" Type="http://schemas.openxmlformats.org/officeDocument/2006/relationships/customXml" Target="../ink/ink65.xml"/><Relationship Id="rId178" Type="http://schemas.openxmlformats.org/officeDocument/2006/relationships/image" Target="../media/image144.png"/><Relationship Id="rId61" Type="http://schemas.openxmlformats.org/officeDocument/2006/relationships/customXml" Target="../ink/ink30.xml"/><Relationship Id="rId199" Type="http://schemas.openxmlformats.org/officeDocument/2006/relationships/customXml" Target="../ink/ink84.xml"/><Relationship Id="rId203" Type="http://schemas.openxmlformats.org/officeDocument/2006/relationships/customXml" Target="../ink/ink86.xml"/><Relationship Id="rId19" Type="http://schemas.openxmlformats.org/officeDocument/2006/relationships/customXml" Target="../ink/ink9.xml"/><Relationship Id="rId224" Type="http://schemas.openxmlformats.org/officeDocument/2006/relationships/image" Target="../media/image167.png"/><Relationship Id="rId245" Type="http://schemas.openxmlformats.org/officeDocument/2006/relationships/image" Target="../media/image177.png"/><Relationship Id="rId266" Type="http://schemas.openxmlformats.org/officeDocument/2006/relationships/customXml" Target="../ink/ink118.xml"/><Relationship Id="rId287" Type="http://schemas.openxmlformats.org/officeDocument/2006/relationships/image" Target="../media/image187.png"/><Relationship Id="rId30" Type="http://schemas.openxmlformats.org/officeDocument/2006/relationships/image" Target="../media/image70.png"/><Relationship Id="rId105" Type="http://schemas.openxmlformats.org/officeDocument/2006/relationships/customXml" Target="../ink/ink39.xml"/><Relationship Id="rId126" Type="http://schemas.openxmlformats.org/officeDocument/2006/relationships/image" Target="../media/image118.png"/><Relationship Id="rId147" Type="http://schemas.openxmlformats.org/officeDocument/2006/relationships/customXml" Target="../ink/ink60.xml"/><Relationship Id="rId168" Type="http://schemas.openxmlformats.org/officeDocument/2006/relationships/image" Target="../media/image139.png"/><Relationship Id="rId51" Type="http://schemas.openxmlformats.org/officeDocument/2006/relationships/customXml" Target="../ink/ink25.xml"/><Relationship Id="rId72" Type="http://schemas.openxmlformats.org/officeDocument/2006/relationships/image" Target="../media/image91.png"/><Relationship Id="rId189" Type="http://schemas.openxmlformats.org/officeDocument/2006/relationships/customXml" Target="../ink/ink79.xml"/><Relationship Id="rId214" Type="http://schemas.openxmlformats.org/officeDocument/2006/relationships/image" Target="../media/image162.png"/><Relationship Id="rId235" Type="http://schemas.openxmlformats.org/officeDocument/2006/relationships/customXml" Target="../ink/ink102.xml"/><Relationship Id="rId256" Type="http://schemas.openxmlformats.org/officeDocument/2006/relationships/customXml" Target="../ink/ink113.xml"/><Relationship Id="rId277" Type="http://schemas.openxmlformats.org/officeDocument/2006/relationships/image" Target="../media/image101.png"/><Relationship Id="rId116" Type="http://schemas.openxmlformats.org/officeDocument/2006/relationships/image" Target="../media/image113.png"/><Relationship Id="rId137" Type="http://schemas.openxmlformats.org/officeDocument/2006/relationships/customXml" Target="../ink/ink55.xml"/><Relationship Id="rId158" Type="http://schemas.openxmlformats.org/officeDocument/2006/relationships/image" Target="../media/image134.png"/><Relationship Id="rId20" Type="http://schemas.openxmlformats.org/officeDocument/2006/relationships/image" Target="../media/image65.png"/><Relationship Id="rId41" Type="http://schemas.openxmlformats.org/officeDocument/2006/relationships/customXml" Target="../ink/ink20.xml"/><Relationship Id="rId62" Type="http://schemas.openxmlformats.org/officeDocument/2006/relationships/image" Target="../media/image86.png"/><Relationship Id="rId179" Type="http://schemas.openxmlformats.org/officeDocument/2006/relationships/customXml" Target="../ink/ink76.xml"/><Relationship Id="rId190" Type="http://schemas.openxmlformats.org/officeDocument/2006/relationships/image" Target="../media/image150.png"/><Relationship Id="rId204" Type="http://schemas.openxmlformats.org/officeDocument/2006/relationships/image" Target="../media/image157.png"/><Relationship Id="rId225" Type="http://schemas.openxmlformats.org/officeDocument/2006/relationships/customXml" Target="../ink/ink97.xml"/><Relationship Id="rId246" Type="http://schemas.openxmlformats.org/officeDocument/2006/relationships/customXml" Target="../ink/ink108.xml"/><Relationship Id="rId267" Type="http://schemas.openxmlformats.org/officeDocument/2006/relationships/image" Target="../media/image90.png"/><Relationship Id="rId288" Type="http://schemas.openxmlformats.org/officeDocument/2006/relationships/customXml" Target="../ink/ink129.xml"/><Relationship Id="rId106" Type="http://schemas.openxmlformats.org/officeDocument/2006/relationships/image" Target="../media/image108.png"/><Relationship Id="rId127" Type="http://schemas.openxmlformats.org/officeDocument/2006/relationships/customXml" Target="../ink/ink50.xml"/><Relationship Id="rId10" Type="http://schemas.openxmlformats.org/officeDocument/2006/relationships/image" Target="../media/image60.png"/><Relationship Id="rId31" Type="http://schemas.openxmlformats.org/officeDocument/2006/relationships/customXml" Target="../ink/ink15.xml"/><Relationship Id="rId52" Type="http://schemas.openxmlformats.org/officeDocument/2006/relationships/image" Target="../media/image81.png"/><Relationship Id="rId73" Type="http://schemas.openxmlformats.org/officeDocument/2006/relationships/customXml" Target="../ink/ink32.xml"/><Relationship Id="rId94" Type="http://schemas.openxmlformats.org/officeDocument/2006/relationships/image" Target="../media/image102.png"/><Relationship Id="rId148" Type="http://schemas.openxmlformats.org/officeDocument/2006/relationships/image" Target="../media/image129.png"/><Relationship Id="rId169" Type="http://schemas.openxmlformats.org/officeDocument/2006/relationships/customXml" Target="../ink/ink71.xml"/><Relationship Id="rId4" Type="http://schemas.openxmlformats.org/officeDocument/2006/relationships/image" Target="../media/image57.png"/><Relationship Id="rId180" Type="http://schemas.openxmlformats.org/officeDocument/2006/relationships/image" Target="../media/image145.png"/><Relationship Id="rId215" Type="http://schemas.openxmlformats.org/officeDocument/2006/relationships/customXml" Target="../ink/ink92.xml"/><Relationship Id="rId236" Type="http://schemas.openxmlformats.org/officeDocument/2006/relationships/image" Target="../media/image173.png"/><Relationship Id="rId257" Type="http://schemas.openxmlformats.org/officeDocument/2006/relationships/image" Target="../media/image183.png"/><Relationship Id="rId278" Type="http://schemas.openxmlformats.org/officeDocument/2006/relationships/customXml" Target="../ink/ink124.xml"/><Relationship Id="rId42" Type="http://schemas.openxmlformats.org/officeDocument/2006/relationships/image" Target="../media/image76.png"/><Relationship Id="rId138" Type="http://schemas.openxmlformats.org/officeDocument/2006/relationships/image" Target="../media/image124.png"/><Relationship Id="rId191" Type="http://schemas.openxmlformats.org/officeDocument/2006/relationships/customXml" Target="../ink/ink80.xml"/><Relationship Id="rId205" Type="http://schemas.openxmlformats.org/officeDocument/2006/relationships/customXml" Target="../ink/ink87.xml"/><Relationship Id="rId247" Type="http://schemas.openxmlformats.org/officeDocument/2006/relationships/image" Target="../media/image178.png"/></Relationships>
</file>

<file path=ppt/slides/_rels/slide45.xml.rels><?xml version="1.0" encoding="UTF-8" standalone="yes"?>
<Relationships xmlns="http://schemas.openxmlformats.org/package/2006/relationships"><Relationship Id="rId117" Type="http://schemas.openxmlformats.org/officeDocument/2006/relationships/customXml" Target="../ink/ink182.xml"/><Relationship Id="rId21" Type="http://schemas.openxmlformats.org/officeDocument/2006/relationships/customXml" Target="../ink/ink137.xml"/><Relationship Id="rId42" Type="http://schemas.openxmlformats.org/officeDocument/2006/relationships/image" Target="../media/image208.png"/><Relationship Id="rId63" Type="http://schemas.openxmlformats.org/officeDocument/2006/relationships/customXml" Target="../ink/ink158.xml"/><Relationship Id="rId84" Type="http://schemas.openxmlformats.org/officeDocument/2006/relationships/image" Target="../media/image229.png"/><Relationship Id="rId138" Type="http://schemas.openxmlformats.org/officeDocument/2006/relationships/image" Target="../media/image194.png"/><Relationship Id="rId107" Type="http://schemas.openxmlformats.org/officeDocument/2006/relationships/customXml" Target="../ink/ink177.xml"/><Relationship Id="rId11" Type="http://schemas.openxmlformats.org/officeDocument/2006/relationships/customXml" Target="../ink/ink135.xml"/><Relationship Id="rId32" Type="http://schemas.openxmlformats.org/officeDocument/2006/relationships/image" Target="../media/image203.png"/><Relationship Id="rId37" Type="http://schemas.openxmlformats.org/officeDocument/2006/relationships/customXml" Target="../ink/ink145.xml"/><Relationship Id="rId53" Type="http://schemas.openxmlformats.org/officeDocument/2006/relationships/customXml" Target="../ink/ink153.xml"/><Relationship Id="rId58" Type="http://schemas.openxmlformats.org/officeDocument/2006/relationships/image" Target="../media/image216.png"/><Relationship Id="rId74" Type="http://schemas.openxmlformats.org/officeDocument/2006/relationships/image" Target="../media/image224.png"/><Relationship Id="rId79" Type="http://schemas.openxmlformats.org/officeDocument/2006/relationships/customXml" Target="../ink/ink166.xml"/><Relationship Id="rId102" Type="http://schemas.openxmlformats.org/officeDocument/2006/relationships/image" Target="../media/image238.png"/><Relationship Id="rId123" Type="http://schemas.openxmlformats.org/officeDocument/2006/relationships/customXml" Target="../ink/ink185.xml"/><Relationship Id="rId128" Type="http://schemas.openxmlformats.org/officeDocument/2006/relationships/image" Target="../media/image251.png"/><Relationship Id="rId144" Type="http://schemas.openxmlformats.org/officeDocument/2006/relationships/image" Target="../media/image235.png"/><Relationship Id="rId5" Type="http://schemas.openxmlformats.org/officeDocument/2006/relationships/image" Target="../media/image59.wmf"/><Relationship Id="rId90" Type="http://schemas.openxmlformats.org/officeDocument/2006/relationships/image" Target="../media/image232.png"/><Relationship Id="rId22" Type="http://schemas.openxmlformats.org/officeDocument/2006/relationships/image" Target="../media/image198.png"/><Relationship Id="rId27" Type="http://schemas.openxmlformats.org/officeDocument/2006/relationships/customXml" Target="../ink/ink140.xml"/><Relationship Id="rId43" Type="http://schemas.openxmlformats.org/officeDocument/2006/relationships/customXml" Target="../ink/ink148.xml"/><Relationship Id="rId48" Type="http://schemas.openxmlformats.org/officeDocument/2006/relationships/image" Target="../media/image211.png"/><Relationship Id="rId64" Type="http://schemas.openxmlformats.org/officeDocument/2006/relationships/image" Target="../media/image219.png"/><Relationship Id="rId69" Type="http://schemas.openxmlformats.org/officeDocument/2006/relationships/customXml" Target="../ink/ink161.xml"/><Relationship Id="rId113" Type="http://schemas.openxmlformats.org/officeDocument/2006/relationships/customXml" Target="../ink/ink180.xml"/><Relationship Id="rId118" Type="http://schemas.openxmlformats.org/officeDocument/2006/relationships/image" Target="../media/image246.png"/><Relationship Id="rId134" Type="http://schemas.openxmlformats.org/officeDocument/2006/relationships/image" Target="../media/image190.png"/><Relationship Id="rId139" Type="http://schemas.openxmlformats.org/officeDocument/2006/relationships/customXml" Target="../ink/ink193.xml"/><Relationship Id="rId80" Type="http://schemas.openxmlformats.org/officeDocument/2006/relationships/image" Target="../media/image227.png"/><Relationship Id="rId85" Type="http://schemas.openxmlformats.org/officeDocument/2006/relationships/customXml" Target="../ink/ink169.xml"/><Relationship Id="rId33" Type="http://schemas.openxmlformats.org/officeDocument/2006/relationships/customXml" Target="../ink/ink143.xml"/><Relationship Id="rId38" Type="http://schemas.openxmlformats.org/officeDocument/2006/relationships/image" Target="../media/image206.png"/><Relationship Id="rId59" Type="http://schemas.openxmlformats.org/officeDocument/2006/relationships/customXml" Target="../ink/ink156.xml"/><Relationship Id="rId103" Type="http://schemas.openxmlformats.org/officeDocument/2006/relationships/customXml" Target="../ink/ink175.xml"/><Relationship Id="rId108" Type="http://schemas.openxmlformats.org/officeDocument/2006/relationships/image" Target="../media/image241.png"/><Relationship Id="rId124" Type="http://schemas.openxmlformats.org/officeDocument/2006/relationships/image" Target="../media/image249.png"/><Relationship Id="rId129" Type="http://schemas.openxmlformats.org/officeDocument/2006/relationships/customXml" Target="../ink/ink188.xml"/><Relationship Id="rId54" Type="http://schemas.openxmlformats.org/officeDocument/2006/relationships/image" Target="../media/image214.png"/><Relationship Id="rId70" Type="http://schemas.openxmlformats.org/officeDocument/2006/relationships/image" Target="../media/image222.png"/><Relationship Id="rId75" Type="http://schemas.openxmlformats.org/officeDocument/2006/relationships/customXml" Target="../ink/ink164.xml"/><Relationship Id="rId91" Type="http://schemas.openxmlformats.org/officeDocument/2006/relationships/customXml" Target="../ink/ink172.xml"/><Relationship Id="rId140" Type="http://schemas.openxmlformats.org/officeDocument/2006/relationships/image" Target="../media/image195.png"/><Relationship Id="rId145" Type="http://schemas.openxmlformats.org/officeDocument/2006/relationships/customXml" Target="../ink/ink196.xml"/><Relationship Id="rId1" Type="http://schemas.openxmlformats.org/officeDocument/2006/relationships/slideLayout" Target="../slideLayouts/slideLayout2.xml"/><Relationship Id="rId6" Type="http://schemas.openxmlformats.org/officeDocument/2006/relationships/customXml" Target="../ink/ink133.xml"/><Relationship Id="rId23" Type="http://schemas.openxmlformats.org/officeDocument/2006/relationships/customXml" Target="../ink/ink138.xml"/><Relationship Id="rId28" Type="http://schemas.openxmlformats.org/officeDocument/2006/relationships/image" Target="../media/image201.png"/><Relationship Id="rId49" Type="http://schemas.openxmlformats.org/officeDocument/2006/relationships/customXml" Target="../ink/ink151.xml"/><Relationship Id="rId114" Type="http://schemas.openxmlformats.org/officeDocument/2006/relationships/image" Target="../media/image244.png"/><Relationship Id="rId119" Type="http://schemas.openxmlformats.org/officeDocument/2006/relationships/customXml" Target="../ink/ink183.xml"/><Relationship Id="rId44" Type="http://schemas.openxmlformats.org/officeDocument/2006/relationships/image" Target="../media/image209.png"/><Relationship Id="rId60" Type="http://schemas.openxmlformats.org/officeDocument/2006/relationships/image" Target="../media/image217.png"/><Relationship Id="rId65" Type="http://schemas.openxmlformats.org/officeDocument/2006/relationships/customXml" Target="../ink/ink159.xml"/><Relationship Id="rId81" Type="http://schemas.openxmlformats.org/officeDocument/2006/relationships/customXml" Target="../ink/ink167.xml"/><Relationship Id="rId86" Type="http://schemas.openxmlformats.org/officeDocument/2006/relationships/image" Target="../media/image230.png"/><Relationship Id="rId130" Type="http://schemas.openxmlformats.org/officeDocument/2006/relationships/image" Target="../media/image252.png"/><Relationship Id="rId135" Type="http://schemas.openxmlformats.org/officeDocument/2006/relationships/customXml" Target="../ink/ink191.xml"/><Relationship Id="rId18" Type="http://schemas.openxmlformats.org/officeDocument/2006/relationships/image" Target="../media/image196.png"/><Relationship Id="rId39" Type="http://schemas.openxmlformats.org/officeDocument/2006/relationships/customXml" Target="../ink/ink146.xml"/><Relationship Id="rId109" Type="http://schemas.openxmlformats.org/officeDocument/2006/relationships/customXml" Target="../ink/ink178.xml"/><Relationship Id="rId34" Type="http://schemas.openxmlformats.org/officeDocument/2006/relationships/image" Target="../media/image204.png"/><Relationship Id="rId50" Type="http://schemas.openxmlformats.org/officeDocument/2006/relationships/image" Target="../media/image212.png"/><Relationship Id="rId55" Type="http://schemas.openxmlformats.org/officeDocument/2006/relationships/customXml" Target="../ink/ink154.xml"/><Relationship Id="rId76" Type="http://schemas.openxmlformats.org/officeDocument/2006/relationships/image" Target="../media/image225.png"/><Relationship Id="rId104" Type="http://schemas.openxmlformats.org/officeDocument/2006/relationships/image" Target="../media/image239.png"/><Relationship Id="rId120" Type="http://schemas.openxmlformats.org/officeDocument/2006/relationships/image" Target="../media/image247.png"/><Relationship Id="rId125" Type="http://schemas.openxmlformats.org/officeDocument/2006/relationships/customXml" Target="../ink/ink186.xml"/><Relationship Id="rId141" Type="http://schemas.openxmlformats.org/officeDocument/2006/relationships/customXml" Target="../ink/ink194.xml"/><Relationship Id="rId146" Type="http://schemas.openxmlformats.org/officeDocument/2006/relationships/image" Target="../media/image236.png"/><Relationship Id="rId71" Type="http://schemas.openxmlformats.org/officeDocument/2006/relationships/customXml" Target="../ink/ink162.xml"/><Relationship Id="rId92" Type="http://schemas.openxmlformats.org/officeDocument/2006/relationships/image" Target="../media/image233.png"/><Relationship Id="rId2" Type="http://schemas.openxmlformats.org/officeDocument/2006/relationships/oleObject" Target="../embeddings/oleObject51.bin"/><Relationship Id="rId29" Type="http://schemas.openxmlformats.org/officeDocument/2006/relationships/customXml" Target="../ink/ink141.xml"/><Relationship Id="rId24" Type="http://schemas.openxmlformats.org/officeDocument/2006/relationships/image" Target="../media/image199.png"/><Relationship Id="rId40" Type="http://schemas.openxmlformats.org/officeDocument/2006/relationships/image" Target="../media/image207.png"/><Relationship Id="rId45" Type="http://schemas.openxmlformats.org/officeDocument/2006/relationships/customXml" Target="../ink/ink149.xml"/><Relationship Id="rId66" Type="http://schemas.openxmlformats.org/officeDocument/2006/relationships/image" Target="../media/image220.png"/><Relationship Id="rId87" Type="http://schemas.openxmlformats.org/officeDocument/2006/relationships/customXml" Target="../ink/ink170.xml"/><Relationship Id="rId110" Type="http://schemas.openxmlformats.org/officeDocument/2006/relationships/image" Target="../media/image242.png"/><Relationship Id="rId115" Type="http://schemas.openxmlformats.org/officeDocument/2006/relationships/customXml" Target="../ink/ink181.xml"/><Relationship Id="rId131" Type="http://schemas.openxmlformats.org/officeDocument/2006/relationships/customXml" Target="../ink/ink189.xml"/><Relationship Id="rId136" Type="http://schemas.openxmlformats.org/officeDocument/2006/relationships/image" Target="../media/image193.png"/><Relationship Id="rId61" Type="http://schemas.openxmlformats.org/officeDocument/2006/relationships/customXml" Target="../ink/ink157.xml"/><Relationship Id="rId82" Type="http://schemas.openxmlformats.org/officeDocument/2006/relationships/image" Target="../media/image228.png"/><Relationship Id="rId19" Type="http://schemas.openxmlformats.org/officeDocument/2006/relationships/customXml" Target="../ink/ink136.xml"/><Relationship Id="rId30" Type="http://schemas.openxmlformats.org/officeDocument/2006/relationships/image" Target="../media/image202.png"/><Relationship Id="rId35" Type="http://schemas.openxmlformats.org/officeDocument/2006/relationships/customXml" Target="../ink/ink144.xml"/><Relationship Id="rId56" Type="http://schemas.openxmlformats.org/officeDocument/2006/relationships/image" Target="../media/image215.png"/><Relationship Id="rId77" Type="http://schemas.openxmlformats.org/officeDocument/2006/relationships/customXml" Target="../ink/ink165.xml"/><Relationship Id="rId100" Type="http://schemas.openxmlformats.org/officeDocument/2006/relationships/image" Target="../media/image237.png"/><Relationship Id="rId105" Type="http://schemas.openxmlformats.org/officeDocument/2006/relationships/customXml" Target="../ink/ink176.xml"/><Relationship Id="rId126" Type="http://schemas.openxmlformats.org/officeDocument/2006/relationships/image" Target="../media/image250.png"/><Relationship Id="rId8" Type="http://schemas.openxmlformats.org/officeDocument/2006/relationships/image" Target="../media/image191.png"/><Relationship Id="rId51" Type="http://schemas.openxmlformats.org/officeDocument/2006/relationships/customXml" Target="../ink/ink152.xml"/><Relationship Id="rId72" Type="http://schemas.openxmlformats.org/officeDocument/2006/relationships/image" Target="../media/image223.png"/><Relationship Id="rId93" Type="http://schemas.openxmlformats.org/officeDocument/2006/relationships/customXml" Target="../ink/ink173.xml"/><Relationship Id="rId121" Type="http://schemas.openxmlformats.org/officeDocument/2006/relationships/customXml" Target="../ink/ink184.xml"/><Relationship Id="rId142" Type="http://schemas.openxmlformats.org/officeDocument/2006/relationships/image" Target="../media/image234.png"/><Relationship Id="rId3" Type="http://schemas.openxmlformats.org/officeDocument/2006/relationships/image" Target="../media/image58.wmf"/><Relationship Id="rId25" Type="http://schemas.openxmlformats.org/officeDocument/2006/relationships/customXml" Target="../ink/ink139.xml"/><Relationship Id="rId46" Type="http://schemas.openxmlformats.org/officeDocument/2006/relationships/image" Target="../media/image210.png"/><Relationship Id="rId67" Type="http://schemas.openxmlformats.org/officeDocument/2006/relationships/customXml" Target="../ink/ink160.xml"/><Relationship Id="rId116" Type="http://schemas.openxmlformats.org/officeDocument/2006/relationships/image" Target="../media/image245.png"/><Relationship Id="rId137" Type="http://schemas.openxmlformats.org/officeDocument/2006/relationships/customXml" Target="../ink/ink192.xml"/><Relationship Id="rId20" Type="http://schemas.openxmlformats.org/officeDocument/2006/relationships/image" Target="../media/image197.png"/><Relationship Id="rId41" Type="http://schemas.openxmlformats.org/officeDocument/2006/relationships/customXml" Target="../ink/ink147.xml"/><Relationship Id="rId62" Type="http://schemas.openxmlformats.org/officeDocument/2006/relationships/image" Target="../media/image218.png"/><Relationship Id="rId83" Type="http://schemas.openxmlformats.org/officeDocument/2006/relationships/customXml" Target="../ink/ink168.xml"/><Relationship Id="rId88" Type="http://schemas.openxmlformats.org/officeDocument/2006/relationships/image" Target="../media/image231.png"/><Relationship Id="rId111" Type="http://schemas.openxmlformats.org/officeDocument/2006/relationships/customXml" Target="../ink/ink179.xml"/><Relationship Id="rId132" Type="http://schemas.openxmlformats.org/officeDocument/2006/relationships/image" Target="../media/image189.png"/><Relationship Id="rId36" Type="http://schemas.openxmlformats.org/officeDocument/2006/relationships/image" Target="../media/image205.png"/><Relationship Id="rId57" Type="http://schemas.openxmlformats.org/officeDocument/2006/relationships/customXml" Target="../ink/ink155.xml"/><Relationship Id="rId106" Type="http://schemas.openxmlformats.org/officeDocument/2006/relationships/image" Target="../media/image240.png"/><Relationship Id="rId127" Type="http://schemas.openxmlformats.org/officeDocument/2006/relationships/customXml" Target="../ink/ink187.xml"/><Relationship Id="rId10" Type="http://schemas.openxmlformats.org/officeDocument/2006/relationships/image" Target="../media/image192.png"/><Relationship Id="rId31" Type="http://schemas.openxmlformats.org/officeDocument/2006/relationships/customXml" Target="../ink/ink142.xml"/><Relationship Id="rId52" Type="http://schemas.openxmlformats.org/officeDocument/2006/relationships/image" Target="../media/image213.png"/><Relationship Id="rId73" Type="http://schemas.openxmlformats.org/officeDocument/2006/relationships/customXml" Target="../ink/ink163.xml"/><Relationship Id="rId78" Type="http://schemas.openxmlformats.org/officeDocument/2006/relationships/image" Target="../media/image226.png"/><Relationship Id="rId101" Type="http://schemas.openxmlformats.org/officeDocument/2006/relationships/customXml" Target="../ink/ink174.xml"/><Relationship Id="rId122" Type="http://schemas.openxmlformats.org/officeDocument/2006/relationships/image" Target="../media/image248.png"/><Relationship Id="rId143" Type="http://schemas.openxmlformats.org/officeDocument/2006/relationships/customXml" Target="../ink/ink195.xml"/><Relationship Id="rId4" Type="http://schemas.openxmlformats.org/officeDocument/2006/relationships/oleObject" Target="../embeddings/oleObject52.bin"/><Relationship Id="rId9" Type="http://schemas.openxmlformats.org/officeDocument/2006/relationships/customXml" Target="../ink/ink134.xml"/><Relationship Id="rId26" Type="http://schemas.openxmlformats.org/officeDocument/2006/relationships/image" Target="../media/image200.png"/><Relationship Id="rId47" Type="http://schemas.openxmlformats.org/officeDocument/2006/relationships/customXml" Target="../ink/ink150.xml"/><Relationship Id="rId68" Type="http://schemas.openxmlformats.org/officeDocument/2006/relationships/image" Target="../media/image221.png"/><Relationship Id="rId89" Type="http://schemas.openxmlformats.org/officeDocument/2006/relationships/customXml" Target="../ink/ink171.xml"/><Relationship Id="rId112" Type="http://schemas.openxmlformats.org/officeDocument/2006/relationships/image" Target="../media/image243.png"/><Relationship Id="rId133" Type="http://schemas.openxmlformats.org/officeDocument/2006/relationships/customXml" Target="../ink/ink1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3.bin"/><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54.bin"/><Relationship Id="rId1" Type="http://schemas.openxmlformats.org/officeDocument/2006/relationships/slideLayout" Target="../slideLayouts/slideLayout14.xml"/><Relationship Id="rId6" Type="http://schemas.openxmlformats.org/officeDocument/2006/relationships/oleObject" Target="../embeddings/oleObject56.bin"/><Relationship Id="rId5" Type="http://schemas.openxmlformats.org/officeDocument/2006/relationships/image" Target="../media/image62.wmf"/><Relationship Id="rId4" Type="http://schemas.openxmlformats.org/officeDocument/2006/relationships/oleObject" Target="../embeddings/oleObject55.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61.wmf"/><Relationship Id="rId7" Type="http://schemas.openxmlformats.org/officeDocument/2006/relationships/image" Target="../media/image64.wmf"/><Relationship Id="rId2" Type="http://schemas.openxmlformats.org/officeDocument/2006/relationships/oleObject" Target="../embeddings/oleObject57.bin"/><Relationship Id="rId1" Type="http://schemas.openxmlformats.org/officeDocument/2006/relationships/slideLayout" Target="../slideLayouts/slideLayout7.xml"/><Relationship Id="rId6" Type="http://schemas.openxmlformats.org/officeDocument/2006/relationships/oleObject" Target="../embeddings/oleObject59.bin"/><Relationship Id="rId5" Type="http://schemas.openxmlformats.org/officeDocument/2006/relationships/image" Target="../media/image62.wmf"/><Relationship Id="rId4" Type="http://schemas.openxmlformats.org/officeDocument/2006/relationships/oleObject" Target="../embeddings/oleObject58.bin"/><Relationship Id="rId9" Type="http://schemas.openxmlformats.org/officeDocument/2006/relationships/image" Target="../media/image6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wmf"/><Relationship Id="rId12" Type="http://schemas.openxmlformats.org/officeDocument/2006/relationships/oleObject" Target="../embeddings/oleObject66.bin"/><Relationship Id="rId2" Type="http://schemas.openxmlformats.org/officeDocument/2006/relationships/oleObject" Target="../embeddings/oleObject61.bin"/><Relationship Id="rId1" Type="http://schemas.openxmlformats.org/officeDocument/2006/relationships/slideLayout" Target="../slideLayouts/slideLayout7.xml"/><Relationship Id="rId6" Type="http://schemas.openxmlformats.org/officeDocument/2006/relationships/oleObject" Target="../embeddings/oleObject63.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9.wmf"/></Relationships>
</file>

<file path=ppt/slides/_rels/slide51.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7.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4.emf"/><Relationship Id="rId7"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7.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8915400" cy="1828800"/>
          </a:xfrm>
        </p:spPr>
        <p:txBody>
          <a:bodyPr>
            <a:normAutofit/>
          </a:bodyPr>
          <a:lstStyle/>
          <a:p>
            <a:r>
              <a:rPr lang="en-US" sz="4400" dirty="0"/>
              <a:t>Review of Simple Linear Regression</a:t>
            </a:r>
          </a:p>
        </p:txBody>
      </p:sp>
      <p:sp>
        <p:nvSpPr>
          <p:cNvPr id="3" name="Subtitle 2"/>
          <p:cNvSpPr>
            <a:spLocks noGrp="1"/>
          </p:cNvSpPr>
          <p:nvPr>
            <p:ph type="subTitle" idx="1"/>
          </p:nvPr>
        </p:nvSpPr>
        <p:spPr/>
        <p:txBody>
          <a:bodyPr>
            <a:normAutofit fontScale="92500" lnSpcReduction="10000"/>
          </a:bodyPr>
          <a:lstStyle/>
          <a:p>
            <a:r>
              <a:rPr lang="en-US" dirty="0"/>
              <a:t>Associate Professor Arthur Dryver, PhD</a:t>
            </a:r>
          </a:p>
          <a:p>
            <a:r>
              <a:rPr lang="en-US" dirty="0"/>
              <a:t>School of Business Administration, NIDA</a:t>
            </a:r>
          </a:p>
          <a:p>
            <a:r>
              <a:rPr lang="en-US" dirty="0"/>
              <a:t>Email: </a:t>
            </a:r>
            <a:r>
              <a:rPr lang="en-US" dirty="0">
                <a:hlinkClick r:id="rId2"/>
              </a:rPr>
              <a:t>arthur@kaizen90.</a:t>
            </a:r>
            <a:r>
              <a:rPr lang="en-US">
                <a:hlinkClick r:id="rId2"/>
              </a:rPr>
              <a:t>com</a:t>
            </a:r>
            <a:r>
              <a:rPr lang="en-US"/>
              <a:t> </a:t>
            </a:r>
          </a:p>
          <a:p>
            <a:r>
              <a:rPr lang="en-US"/>
              <a:t>url</a:t>
            </a:r>
            <a:r>
              <a:rPr lang="en-US" dirty="0"/>
              <a:t>: </a:t>
            </a:r>
            <a:r>
              <a:rPr lang="en-US"/>
              <a:t>www.learnviaweb.</a:t>
            </a:r>
            <a:r>
              <a:rPr lang="en-US" dirty="0"/>
              <a: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Group 2"/>
          <p:cNvGraphicFramePr>
            <a:graphicFrameLocks noGrp="1"/>
          </p:cNvGraphicFramePr>
          <p:nvPr/>
        </p:nvGraphicFramePr>
        <p:xfrm>
          <a:off x="838200" y="1143000"/>
          <a:ext cx="2895600" cy="2572512"/>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Y</a:t>
                      </a: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6</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8</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109" name="Line 17"/>
          <p:cNvSpPr>
            <a:spLocks noChangeShapeType="1"/>
          </p:cNvSpPr>
          <p:nvPr/>
        </p:nvSpPr>
        <p:spPr bwMode="auto">
          <a:xfrm>
            <a:off x="3276600" y="1905000"/>
            <a:ext cx="304800" cy="228600"/>
          </a:xfrm>
          <a:prstGeom prst="line">
            <a:avLst/>
          </a:prstGeom>
          <a:noFill/>
          <a:ln w="28575">
            <a:solidFill>
              <a:schemeClr val="tx1"/>
            </a:solidFill>
            <a:round/>
            <a:headEnd/>
            <a:tailEnd/>
          </a:ln>
        </p:spPr>
        <p:txBody>
          <a:bodyPr/>
          <a:lstStyle/>
          <a:p>
            <a:endParaRPr lang="en-US"/>
          </a:p>
        </p:txBody>
      </p:sp>
      <p:sp>
        <p:nvSpPr>
          <p:cNvPr id="4110" name="Line 18"/>
          <p:cNvSpPr>
            <a:spLocks noChangeShapeType="1"/>
          </p:cNvSpPr>
          <p:nvPr/>
        </p:nvSpPr>
        <p:spPr bwMode="auto">
          <a:xfrm flipH="1">
            <a:off x="3276600" y="2133600"/>
            <a:ext cx="304800" cy="228600"/>
          </a:xfrm>
          <a:prstGeom prst="line">
            <a:avLst/>
          </a:prstGeom>
          <a:noFill/>
          <a:ln w="28575">
            <a:solidFill>
              <a:schemeClr val="tx1"/>
            </a:solidFill>
            <a:round/>
            <a:headEnd/>
            <a:tailEnd/>
          </a:ln>
        </p:spPr>
        <p:txBody>
          <a:bodyPr/>
          <a:lstStyle/>
          <a:p>
            <a:endParaRPr lang="en-US"/>
          </a:p>
        </p:txBody>
      </p:sp>
      <p:sp>
        <p:nvSpPr>
          <p:cNvPr id="4111" name="Text Box 19"/>
          <p:cNvSpPr txBox="1">
            <a:spLocks noChangeArrowheads="1"/>
          </p:cNvSpPr>
          <p:nvPr/>
        </p:nvSpPr>
        <p:spPr bwMode="auto">
          <a:xfrm>
            <a:off x="3641725" y="1870075"/>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4112" name="Line 20"/>
          <p:cNvSpPr>
            <a:spLocks noChangeShapeType="1"/>
          </p:cNvSpPr>
          <p:nvPr/>
        </p:nvSpPr>
        <p:spPr bwMode="auto">
          <a:xfrm>
            <a:off x="3276600" y="2438400"/>
            <a:ext cx="304800" cy="228600"/>
          </a:xfrm>
          <a:prstGeom prst="line">
            <a:avLst/>
          </a:prstGeom>
          <a:noFill/>
          <a:ln w="28575">
            <a:solidFill>
              <a:schemeClr val="tx1"/>
            </a:solidFill>
            <a:round/>
            <a:headEnd/>
            <a:tailEnd/>
          </a:ln>
        </p:spPr>
        <p:txBody>
          <a:bodyPr/>
          <a:lstStyle/>
          <a:p>
            <a:endParaRPr lang="en-US"/>
          </a:p>
        </p:txBody>
      </p:sp>
      <p:sp>
        <p:nvSpPr>
          <p:cNvPr id="4113" name="Line 21"/>
          <p:cNvSpPr>
            <a:spLocks noChangeShapeType="1"/>
          </p:cNvSpPr>
          <p:nvPr/>
        </p:nvSpPr>
        <p:spPr bwMode="auto">
          <a:xfrm flipH="1">
            <a:off x="3276600" y="2667000"/>
            <a:ext cx="304800" cy="228600"/>
          </a:xfrm>
          <a:prstGeom prst="line">
            <a:avLst/>
          </a:prstGeom>
          <a:noFill/>
          <a:ln w="28575">
            <a:solidFill>
              <a:schemeClr val="tx1"/>
            </a:solidFill>
            <a:round/>
            <a:headEnd/>
            <a:tailEnd/>
          </a:ln>
        </p:spPr>
        <p:txBody>
          <a:bodyPr/>
          <a:lstStyle/>
          <a:p>
            <a:endParaRPr lang="en-US"/>
          </a:p>
        </p:txBody>
      </p:sp>
      <p:sp>
        <p:nvSpPr>
          <p:cNvPr id="4114" name="Text Box 22"/>
          <p:cNvSpPr txBox="1">
            <a:spLocks noChangeArrowheads="1"/>
          </p:cNvSpPr>
          <p:nvPr/>
        </p:nvSpPr>
        <p:spPr bwMode="auto">
          <a:xfrm>
            <a:off x="3657600" y="24384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4115" name="Line 23"/>
          <p:cNvSpPr>
            <a:spLocks noChangeShapeType="1"/>
          </p:cNvSpPr>
          <p:nvPr/>
        </p:nvSpPr>
        <p:spPr bwMode="auto">
          <a:xfrm>
            <a:off x="3276600" y="2971800"/>
            <a:ext cx="304800" cy="228600"/>
          </a:xfrm>
          <a:prstGeom prst="line">
            <a:avLst/>
          </a:prstGeom>
          <a:noFill/>
          <a:ln w="28575">
            <a:solidFill>
              <a:schemeClr val="tx1"/>
            </a:solidFill>
            <a:round/>
            <a:headEnd/>
            <a:tailEnd/>
          </a:ln>
        </p:spPr>
        <p:txBody>
          <a:bodyPr/>
          <a:lstStyle/>
          <a:p>
            <a:endParaRPr lang="en-US"/>
          </a:p>
        </p:txBody>
      </p:sp>
      <p:sp>
        <p:nvSpPr>
          <p:cNvPr id="4116" name="Line 24"/>
          <p:cNvSpPr>
            <a:spLocks noChangeShapeType="1"/>
          </p:cNvSpPr>
          <p:nvPr/>
        </p:nvSpPr>
        <p:spPr bwMode="auto">
          <a:xfrm flipH="1">
            <a:off x="3200400" y="3200400"/>
            <a:ext cx="381000" cy="228600"/>
          </a:xfrm>
          <a:prstGeom prst="line">
            <a:avLst/>
          </a:prstGeom>
          <a:noFill/>
          <a:ln w="28575">
            <a:solidFill>
              <a:schemeClr val="tx1"/>
            </a:solidFill>
            <a:round/>
            <a:headEnd/>
            <a:tailEnd/>
          </a:ln>
        </p:spPr>
        <p:txBody>
          <a:bodyPr/>
          <a:lstStyle/>
          <a:p>
            <a:endParaRPr lang="en-US"/>
          </a:p>
        </p:txBody>
      </p:sp>
      <p:sp>
        <p:nvSpPr>
          <p:cNvPr id="4117" name="Text Box 25"/>
          <p:cNvSpPr txBox="1">
            <a:spLocks noChangeArrowheads="1"/>
          </p:cNvSpPr>
          <p:nvPr/>
        </p:nvSpPr>
        <p:spPr bwMode="auto">
          <a:xfrm>
            <a:off x="3657600" y="30480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4118" name="Text Box 27"/>
          <p:cNvSpPr txBox="1">
            <a:spLocks noChangeArrowheads="1"/>
          </p:cNvSpPr>
          <p:nvPr/>
        </p:nvSpPr>
        <p:spPr bwMode="auto">
          <a:xfrm>
            <a:off x="1066800" y="4114800"/>
            <a:ext cx="1385888"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Solve for </a:t>
            </a:r>
          </a:p>
        </p:txBody>
      </p:sp>
      <p:graphicFrame>
        <p:nvGraphicFramePr>
          <p:cNvPr id="4098" name="Object 28"/>
          <p:cNvGraphicFramePr>
            <a:graphicFrameLocks noChangeAspect="1"/>
          </p:cNvGraphicFramePr>
          <p:nvPr/>
        </p:nvGraphicFramePr>
        <p:xfrm>
          <a:off x="2562225" y="4127500"/>
          <a:ext cx="965200" cy="444500"/>
        </p:xfrm>
        <a:graphic>
          <a:graphicData uri="http://schemas.openxmlformats.org/presentationml/2006/ole">
            <mc:AlternateContent xmlns:mc="http://schemas.openxmlformats.org/markup-compatibility/2006">
              <mc:Choice xmlns:v="urn:schemas-microsoft-com:vml" Requires="v">
                <p:oleObj name="Equation" r:id="rId2" imgW="965200" imgH="444500" progId="">
                  <p:embed/>
                </p:oleObj>
              </mc:Choice>
              <mc:Fallback>
                <p:oleObj name="Equation" r:id="rId2" imgW="965200" imgH="444500" progId="">
                  <p:embed/>
                  <p:pic>
                    <p:nvPicPr>
                      <p:cNvPr id="4098" name="Object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4127500"/>
                        <a:ext cx="965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9"/>
          <p:cNvGraphicFramePr>
            <a:graphicFrameLocks noChangeAspect="1"/>
          </p:cNvGraphicFramePr>
          <p:nvPr/>
        </p:nvGraphicFramePr>
        <p:xfrm>
          <a:off x="1758950" y="4724400"/>
          <a:ext cx="800100" cy="444500"/>
        </p:xfrm>
        <a:graphic>
          <a:graphicData uri="http://schemas.openxmlformats.org/presentationml/2006/ole">
            <mc:AlternateContent xmlns:mc="http://schemas.openxmlformats.org/markup-compatibility/2006">
              <mc:Choice xmlns:v="urn:schemas-microsoft-com:vml" Requires="v">
                <p:oleObj name="Equation" r:id="rId4" imgW="799753" imgH="444307" progId="">
                  <p:embed/>
                </p:oleObj>
              </mc:Choice>
              <mc:Fallback>
                <p:oleObj name="Equation" r:id="rId4" imgW="799753" imgH="444307" progId="">
                  <p:embed/>
                  <p:pic>
                    <p:nvPicPr>
                      <p:cNvPr id="4099"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4724400"/>
                        <a:ext cx="8001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9" name="Text Box 34"/>
          <p:cNvSpPr txBox="1">
            <a:spLocks noChangeArrowheads="1"/>
          </p:cNvSpPr>
          <p:nvPr/>
        </p:nvSpPr>
        <p:spPr bwMode="auto">
          <a:xfrm>
            <a:off x="517525" y="1870075"/>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4120" name="Text Box 35"/>
          <p:cNvSpPr txBox="1">
            <a:spLocks noChangeArrowheads="1"/>
          </p:cNvSpPr>
          <p:nvPr/>
        </p:nvSpPr>
        <p:spPr bwMode="auto">
          <a:xfrm>
            <a:off x="533400" y="24384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4121" name="Text Box 36"/>
          <p:cNvSpPr txBox="1">
            <a:spLocks noChangeArrowheads="1"/>
          </p:cNvSpPr>
          <p:nvPr/>
        </p:nvSpPr>
        <p:spPr bwMode="auto">
          <a:xfrm>
            <a:off x="533400" y="30480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4122" name="Line 37"/>
          <p:cNvSpPr>
            <a:spLocks noChangeShapeType="1"/>
          </p:cNvSpPr>
          <p:nvPr/>
        </p:nvSpPr>
        <p:spPr bwMode="auto">
          <a:xfrm flipV="1">
            <a:off x="914400" y="1905000"/>
            <a:ext cx="457200" cy="228600"/>
          </a:xfrm>
          <a:prstGeom prst="line">
            <a:avLst/>
          </a:prstGeom>
          <a:noFill/>
          <a:ln w="28575">
            <a:solidFill>
              <a:schemeClr val="tx1"/>
            </a:solidFill>
            <a:round/>
            <a:headEnd/>
            <a:tailEnd/>
          </a:ln>
        </p:spPr>
        <p:txBody>
          <a:bodyPr/>
          <a:lstStyle/>
          <a:p>
            <a:endParaRPr lang="en-US"/>
          </a:p>
        </p:txBody>
      </p:sp>
      <p:sp>
        <p:nvSpPr>
          <p:cNvPr id="4123" name="Line 38"/>
          <p:cNvSpPr>
            <a:spLocks noChangeShapeType="1"/>
          </p:cNvSpPr>
          <p:nvPr/>
        </p:nvSpPr>
        <p:spPr bwMode="auto">
          <a:xfrm>
            <a:off x="914400" y="2133600"/>
            <a:ext cx="457200" cy="228600"/>
          </a:xfrm>
          <a:prstGeom prst="line">
            <a:avLst/>
          </a:prstGeom>
          <a:noFill/>
          <a:ln w="28575">
            <a:solidFill>
              <a:schemeClr val="tx1"/>
            </a:solidFill>
            <a:round/>
            <a:headEnd/>
            <a:tailEnd/>
          </a:ln>
        </p:spPr>
        <p:txBody>
          <a:bodyPr/>
          <a:lstStyle/>
          <a:p>
            <a:endParaRPr lang="en-US"/>
          </a:p>
        </p:txBody>
      </p:sp>
      <p:sp>
        <p:nvSpPr>
          <p:cNvPr id="4124" name="Line 39"/>
          <p:cNvSpPr>
            <a:spLocks noChangeShapeType="1"/>
          </p:cNvSpPr>
          <p:nvPr/>
        </p:nvSpPr>
        <p:spPr bwMode="auto">
          <a:xfrm flipV="1">
            <a:off x="914400" y="2514600"/>
            <a:ext cx="457200" cy="152400"/>
          </a:xfrm>
          <a:prstGeom prst="line">
            <a:avLst/>
          </a:prstGeom>
          <a:noFill/>
          <a:ln w="28575">
            <a:solidFill>
              <a:schemeClr val="tx1"/>
            </a:solidFill>
            <a:round/>
            <a:headEnd/>
            <a:tailEnd/>
          </a:ln>
        </p:spPr>
        <p:txBody>
          <a:bodyPr/>
          <a:lstStyle/>
          <a:p>
            <a:endParaRPr lang="en-US"/>
          </a:p>
        </p:txBody>
      </p:sp>
      <p:sp>
        <p:nvSpPr>
          <p:cNvPr id="4125" name="Line 40"/>
          <p:cNvSpPr>
            <a:spLocks noChangeShapeType="1"/>
          </p:cNvSpPr>
          <p:nvPr/>
        </p:nvSpPr>
        <p:spPr bwMode="auto">
          <a:xfrm>
            <a:off x="914400" y="2667000"/>
            <a:ext cx="457200" cy="228600"/>
          </a:xfrm>
          <a:prstGeom prst="line">
            <a:avLst/>
          </a:prstGeom>
          <a:noFill/>
          <a:ln w="28575">
            <a:solidFill>
              <a:schemeClr val="tx1"/>
            </a:solidFill>
            <a:round/>
            <a:headEnd/>
            <a:tailEnd/>
          </a:ln>
        </p:spPr>
        <p:txBody>
          <a:bodyPr/>
          <a:lstStyle/>
          <a:p>
            <a:endParaRPr lang="en-US"/>
          </a:p>
        </p:txBody>
      </p:sp>
      <p:sp>
        <p:nvSpPr>
          <p:cNvPr id="4126" name="Line 41"/>
          <p:cNvSpPr>
            <a:spLocks noChangeShapeType="1"/>
          </p:cNvSpPr>
          <p:nvPr/>
        </p:nvSpPr>
        <p:spPr bwMode="auto">
          <a:xfrm flipV="1">
            <a:off x="914400" y="3048000"/>
            <a:ext cx="457200" cy="228600"/>
          </a:xfrm>
          <a:prstGeom prst="line">
            <a:avLst/>
          </a:prstGeom>
          <a:noFill/>
          <a:ln w="28575">
            <a:solidFill>
              <a:schemeClr val="tx1"/>
            </a:solidFill>
            <a:round/>
            <a:headEnd/>
            <a:tailEnd/>
          </a:ln>
        </p:spPr>
        <p:txBody>
          <a:bodyPr/>
          <a:lstStyle/>
          <a:p>
            <a:endParaRPr lang="en-US"/>
          </a:p>
        </p:txBody>
      </p:sp>
      <p:sp>
        <p:nvSpPr>
          <p:cNvPr id="4127" name="Line 42"/>
          <p:cNvSpPr>
            <a:spLocks noChangeShapeType="1"/>
          </p:cNvSpPr>
          <p:nvPr/>
        </p:nvSpPr>
        <p:spPr bwMode="auto">
          <a:xfrm>
            <a:off x="914400" y="3276600"/>
            <a:ext cx="457200" cy="152400"/>
          </a:xfrm>
          <a:prstGeom prst="line">
            <a:avLst/>
          </a:prstGeom>
          <a:noFill/>
          <a:ln w="28575">
            <a:solidFill>
              <a:schemeClr val="tx1"/>
            </a:solidFill>
            <a:round/>
            <a:headEnd/>
            <a:tailEnd/>
          </a:ln>
        </p:spPr>
        <p:txBody>
          <a:bodyPr/>
          <a:lstStyle/>
          <a:p>
            <a:endParaRPr lang="en-US"/>
          </a:p>
        </p:txBody>
      </p:sp>
      <p:graphicFrame>
        <p:nvGraphicFramePr>
          <p:cNvPr id="4100" name="Object 43"/>
          <p:cNvGraphicFramePr>
            <a:graphicFrameLocks noChangeAspect="1"/>
          </p:cNvGraphicFramePr>
          <p:nvPr/>
        </p:nvGraphicFramePr>
        <p:xfrm>
          <a:off x="4572000" y="1144588"/>
          <a:ext cx="3554413" cy="2265362"/>
        </p:xfrm>
        <a:graphic>
          <a:graphicData uri="http://schemas.openxmlformats.org/presentationml/2006/ole">
            <mc:AlternateContent xmlns:mc="http://schemas.openxmlformats.org/markup-compatibility/2006">
              <mc:Choice xmlns:v="urn:schemas-microsoft-com:vml" Requires="v">
                <p:oleObj name="แผนภูมิ" r:id="rId6" imgW="3048000" imgH="1942998" progId="Excel.Sheet.8">
                  <p:embed/>
                </p:oleObj>
              </mc:Choice>
              <mc:Fallback>
                <p:oleObj name="แผนภูมิ" r:id="rId6" imgW="3048000" imgH="1942998" progId="Excel.Sheet.8">
                  <p:embed/>
                  <p:pic>
                    <p:nvPicPr>
                      <p:cNvPr id="4100"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144588"/>
                        <a:ext cx="3554413" cy="22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44"/>
          <p:cNvGraphicFramePr>
            <a:graphicFrameLocks noChangeAspect="1"/>
          </p:cNvGraphicFramePr>
          <p:nvPr/>
        </p:nvGraphicFramePr>
        <p:xfrm>
          <a:off x="3048000" y="4648200"/>
          <a:ext cx="1219200" cy="741363"/>
        </p:xfrm>
        <a:graphic>
          <a:graphicData uri="http://schemas.openxmlformats.org/presentationml/2006/ole">
            <mc:AlternateContent xmlns:mc="http://schemas.openxmlformats.org/markup-compatibility/2006">
              <mc:Choice xmlns:v="urn:schemas-microsoft-com:vml" Requires="v">
                <p:oleObj name="Equation" r:id="rId8" imgW="647419" imgH="393529" progId="Equation.3">
                  <p:embed/>
                </p:oleObj>
              </mc:Choice>
              <mc:Fallback>
                <p:oleObj name="Equation" r:id="rId8" imgW="647419" imgH="393529" progId="Equation.3">
                  <p:embed/>
                  <p:pic>
                    <p:nvPicPr>
                      <p:cNvPr id="4101"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648200"/>
                        <a:ext cx="1219200"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nvGraphicFramePr>
        <p:xfrm>
          <a:off x="838200" y="1143000"/>
          <a:ext cx="2895600" cy="2572512"/>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Y</a:t>
                      </a: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8</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10</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32" name="Text Box 27"/>
          <p:cNvSpPr txBox="1">
            <a:spLocks noChangeArrowheads="1"/>
          </p:cNvSpPr>
          <p:nvPr/>
        </p:nvSpPr>
        <p:spPr bwMode="auto">
          <a:xfrm>
            <a:off x="1066800" y="4114800"/>
            <a:ext cx="1385888"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Solve for </a:t>
            </a:r>
          </a:p>
        </p:txBody>
      </p:sp>
      <p:graphicFrame>
        <p:nvGraphicFramePr>
          <p:cNvPr id="5122" name="Object 28"/>
          <p:cNvGraphicFramePr>
            <a:graphicFrameLocks noChangeAspect="1"/>
          </p:cNvGraphicFramePr>
          <p:nvPr/>
        </p:nvGraphicFramePr>
        <p:xfrm>
          <a:off x="2562225" y="4127500"/>
          <a:ext cx="965200" cy="444500"/>
        </p:xfrm>
        <a:graphic>
          <a:graphicData uri="http://schemas.openxmlformats.org/presentationml/2006/ole">
            <mc:AlternateContent xmlns:mc="http://schemas.openxmlformats.org/markup-compatibility/2006">
              <mc:Choice xmlns:v="urn:schemas-microsoft-com:vml" Requires="v">
                <p:oleObj name="Equation" r:id="rId2" imgW="965200" imgH="444500" progId="">
                  <p:embed/>
                </p:oleObj>
              </mc:Choice>
              <mc:Fallback>
                <p:oleObj name="Equation" r:id="rId2" imgW="965200" imgH="444500" progId="">
                  <p:embed/>
                  <p:pic>
                    <p:nvPicPr>
                      <p:cNvPr id="5122" name="Object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4127500"/>
                        <a:ext cx="965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5"/>
          <p:cNvGraphicFramePr>
            <a:graphicFrameLocks noChangeAspect="1"/>
          </p:cNvGraphicFramePr>
          <p:nvPr/>
        </p:nvGraphicFramePr>
        <p:xfrm>
          <a:off x="4572000" y="1295400"/>
          <a:ext cx="3581400" cy="2362200"/>
        </p:xfrm>
        <a:graphic>
          <a:graphicData uri="http://schemas.openxmlformats.org/presentationml/2006/ole">
            <mc:AlternateContent xmlns:mc="http://schemas.openxmlformats.org/markup-compatibility/2006">
              <mc:Choice xmlns:v="urn:schemas-microsoft-com:vml" Requires="v">
                <p:oleObj name="Chart" r:id="rId4" imgW="3067202" imgH="1981200" progId="Excel.Sheet.8">
                  <p:embed/>
                </p:oleObj>
              </mc:Choice>
              <mc:Fallback>
                <p:oleObj name="Chart" r:id="rId4" imgW="3067202" imgH="1981200" progId="Excel.Sheet.8">
                  <p:embed/>
                  <p:pic>
                    <p:nvPicPr>
                      <p:cNvPr id="5123"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3581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36"/>
          <p:cNvGraphicFramePr>
            <a:graphicFrameLocks noChangeAspect="1"/>
          </p:cNvGraphicFramePr>
          <p:nvPr/>
        </p:nvGraphicFramePr>
        <p:xfrm>
          <a:off x="5556250" y="4114800"/>
          <a:ext cx="1511300" cy="444500"/>
        </p:xfrm>
        <a:graphic>
          <a:graphicData uri="http://schemas.openxmlformats.org/presentationml/2006/ole">
            <mc:AlternateContent xmlns:mc="http://schemas.openxmlformats.org/markup-compatibility/2006">
              <mc:Choice xmlns:v="urn:schemas-microsoft-com:vml" Requires="v">
                <p:oleObj name="Equation" r:id="rId6" imgW="1511300" imgH="444500" progId="">
                  <p:embed/>
                </p:oleObj>
              </mc:Choice>
              <mc:Fallback>
                <p:oleObj name="Equation" r:id="rId6" imgW="1511300" imgH="444500" progId="">
                  <p:embed/>
                  <p:pic>
                    <p:nvPicPr>
                      <p:cNvPr id="5124"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0" y="4114800"/>
                        <a:ext cx="15113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3" name="AutoShape 37"/>
          <p:cNvSpPr>
            <a:spLocks noChangeArrowheads="1"/>
          </p:cNvSpPr>
          <p:nvPr/>
        </p:nvSpPr>
        <p:spPr bwMode="auto">
          <a:xfrm>
            <a:off x="5105400" y="5105400"/>
            <a:ext cx="1143000" cy="609600"/>
          </a:xfrm>
          <a:prstGeom prst="wedgeRectCallout">
            <a:avLst>
              <a:gd name="adj1" fmla="val 39861"/>
              <a:gd name="adj2" fmla="val -147917"/>
            </a:avLst>
          </a:prstGeom>
          <a:noFill/>
          <a:ln w="9525">
            <a:solidFill>
              <a:schemeClr val="tx1"/>
            </a:solidFill>
            <a:miter lim="800000"/>
            <a:headEnd/>
            <a:tailEnd/>
          </a:ln>
        </p:spPr>
        <p:txBody>
          <a:bodyPr/>
          <a:lstStyle/>
          <a:p>
            <a:pPr algn="ctr"/>
            <a:endParaRPr lang="en-US"/>
          </a:p>
        </p:txBody>
      </p:sp>
      <p:sp>
        <p:nvSpPr>
          <p:cNvPr id="5134" name="Text Box 38"/>
          <p:cNvSpPr txBox="1">
            <a:spLocks noChangeArrowheads="1"/>
          </p:cNvSpPr>
          <p:nvPr/>
        </p:nvSpPr>
        <p:spPr bwMode="auto">
          <a:xfrm>
            <a:off x="5105400" y="5195888"/>
            <a:ext cx="1155700" cy="396875"/>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intercept</a:t>
            </a:r>
          </a:p>
        </p:txBody>
      </p:sp>
      <p:sp>
        <p:nvSpPr>
          <p:cNvPr id="5135" name="AutoShape 39"/>
          <p:cNvSpPr>
            <a:spLocks noChangeArrowheads="1"/>
          </p:cNvSpPr>
          <p:nvPr/>
        </p:nvSpPr>
        <p:spPr bwMode="auto">
          <a:xfrm>
            <a:off x="7086600" y="5181600"/>
            <a:ext cx="990600" cy="533400"/>
          </a:xfrm>
          <a:prstGeom prst="wedgeRectCallout">
            <a:avLst>
              <a:gd name="adj1" fmla="val -72755"/>
              <a:gd name="adj2" fmla="val -169644"/>
            </a:avLst>
          </a:prstGeom>
          <a:noFill/>
          <a:ln w="9525">
            <a:solidFill>
              <a:schemeClr val="tx1"/>
            </a:solidFill>
            <a:miter lim="800000"/>
            <a:headEnd/>
            <a:tailEnd/>
          </a:ln>
        </p:spPr>
        <p:txBody>
          <a:bodyPr/>
          <a:lstStyle/>
          <a:p>
            <a:pPr algn="ctr"/>
            <a:endParaRPr lang="en-US"/>
          </a:p>
        </p:txBody>
      </p:sp>
      <p:sp>
        <p:nvSpPr>
          <p:cNvPr id="5136" name="Text Box 40"/>
          <p:cNvSpPr txBox="1">
            <a:spLocks noChangeArrowheads="1"/>
          </p:cNvSpPr>
          <p:nvPr/>
        </p:nvSpPr>
        <p:spPr bwMode="auto">
          <a:xfrm>
            <a:off x="7196138" y="5210175"/>
            <a:ext cx="733425"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slope</a:t>
            </a:r>
          </a:p>
        </p:txBody>
      </p:sp>
      <p:sp>
        <p:nvSpPr>
          <p:cNvPr id="11" name="TextBox 10"/>
          <p:cNvSpPr txBox="1"/>
          <p:nvPr/>
        </p:nvSpPr>
        <p:spPr>
          <a:xfrm>
            <a:off x="457200" y="533400"/>
            <a:ext cx="8534400" cy="400110"/>
          </a:xfrm>
          <a:prstGeom prst="rect">
            <a:avLst/>
          </a:prstGeom>
          <a:noFill/>
        </p:spPr>
        <p:txBody>
          <a:bodyPr wrap="square" rtlCol="0">
            <a:spAutoFit/>
          </a:bodyPr>
          <a:lstStyle/>
          <a:p>
            <a:r>
              <a:rPr lang="en-US" sz="2000" dirty="0"/>
              <a:t>Solve slope and intercept only using the concept.  No calculator needed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Group 2"/>
          <p:cNvGraphicFramePr>
            <a:graphicFrameLocks noGrp="1"/>
          </p:cNvGraphicFramePr>
          <p:nvPr/>
        </p:nvGraphicFramePr>
        <p:xfrm>
          <a:off x="838200" y="1143000"/>
          <a:ext cx="2895600" cy="2572512"/>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Y</a:t>
                      </a: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8</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th-TH"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58" name="Line 17"/>
          <p:cNvSpPr>
            <a:spLocks noChangeShapeType="1"/>
          </p:cNvSpPr>
          <p:nvPr/>
        </p:nvSpPr>
        <p:spPr bwMode="auto">
          <a:xfrm>
            <a:off x="3276600" y="1905000"/>
            <a:ext cx="304800" cy="228600"/>
          </a:xfrm>
          <a:prstGeom prst="line">
            <a:avLst/>
          </a:prstGeom>
          <a:noFill/>
          <a:ln w="28575">
            <a:solidFill>
              <a:schemeClr val="tx1"/>
            </a:solidFill>
            <a:round/>
            <a:headEnd/>
            <a:tailEnd/>
          </a:ln>
        </p:spPr>
        <p:txBody>
          <a:bodyPr/>
          <a:lstStyle/>
          <a:p>
            <a:endParaRPr lang="en-US"/>
          </a:p>
        </p:txBody>
      </p:sp>
      <p:sp>
        <p:nvSpPr>
          <p:cNvPr id="6159" name="Line 18"/>
          <p:cNvSpPr>
            <a:spLocks noChangeShapeType="1"/>
          </p:cNvSpPr>
          <p:nvPr/>
        </p:nvSpPr>
        <p:spPr bwMode="auto">
          <a:xfrm flipH="1">
            <a:off x="3276600" y="2133600"/>
            <a:ext cx="304800" cy="228600"/>
          </a:xfrm>
          <a:prstGeom prst="line">
            <a:avLst/>
          </a:prstGeom>
          <a:noFill/>
          <a:ln w="28575">
            <a:solidFill>
              <a:schemeClr val="tx1"/>
            </a:solidFill>
            <a:round/>
            <a:headEnd/>
            <a:tailEnd/>
          </a:ln>
        </p:spPr>
        <p:txBody>
          <a:bodyPr/>
          <a:lstStyle/>
          <a:p>
            <a:endParaRPr lang="en-US"/>
          </a:p>
        </p:txBody>
      </p:sp>
      <p:sp>
        <p:nvSpPr>
          <p:cNvPr id="6160" name="Text Box 19"/>
          <p:cNvSpPr txBox="1">
            <a:spLocks noChangeArrowheads="1"/>
          </p:cNvSpPr>
          <p:nvPr/>
        </p:nvSpPr>
        <p:spPr bwMode="auto">
          <a:xfrm>
            <a:off x="3641725" y="1870075"/>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6161" name="Line 20"/>
          <p:cNvSpPr>
            <a:spLocks noChangeShapeType="1"/>
          </p:cNvSpPr>
          <p:nvPr/>
        </p:nvSpPr>
        <p:spPr bwMode="auto">
          <a:xfrm>
            <a:off x="3276600" y="2438400"/>
            <a:ext cx="304800" cy="228600"/>
          </a:xfrm>
          <a:prstGeom prst="line">
            <a:avLst/>
          </a:prstGeom>
          <a:noFill/>
          <a:ln w="28575">
            <a:solidFill>
              <a:schemeClr val="tx1"/>
            </a:solidFill>
            <a:round/>
            <a:headEnd/>
            <a:tailEnd/>
          </a:ln>
        </p:spPr>
        <p:txBody>
          <a:bodyPr/>
          <a:lstStyle/>
          <a:p>
            <a:endParaRPr lang="en-US"/>
          </a:p>
        </p:txBody>
      </p:sp>
      <p:sp>
        <p:nvSpPr>
          <p:cNvPr id="6162" name="Line 21"/>
          <p:cNvSpPr>
            <a:spLocks noChangeShapeType="1"/>
          </p:cNvSpPr>
          <p:nvPr/>
        </p:nvSpPr>
        <p:spPr bwMode="auto">
          <a:xfrm flipH="1">
            <a:off x="3276600" y="2667000"/>
            <a:ext cx="304800" cy="228600"/>
          </a:xfrm>
          <a:prstGeom prst="line">
            <a:avLst/>
          </a:prstGeom>
          <a:noFill/>
          <a:ln w="28575">
            <a:solidFill>
              <a:schemeClr val="tx1"/>
            </a:solidFill>
            <a:round/>
            <a:headEnd/>
            <a:tailEnd/>
          </a:ln>
        </p:spPr>
        <p:txBody>
          <a:bodyPr/>
          <a:lstStyle/>
          <a:p>
            <a:endParaRPr lang="en-US"/>
          </a:p>
        </p:txBody>
      </p:sp>
      <p:sp>
        <p:nvSpPr>
          <p:cNvPr id="6163" name="Text Box 22"/>
          <p:cNvSpPr txBox="1">
            <a:spLocks noChangeArrowheads="1"/>
          </p:cNvSpPr>
          <p:nvPr/>
        </p:nvSpPr>
        <p:spPr bwMode="auto">
          <a:xfrm>
            <a:off x="3657600" y="24384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6164" name="Line 23"/>
          <p:cNvSpPr>
            <a:spLocks noChangeShapeType="1"/>
          </p:cNvSpPr>
          <p:nvPr/>
        </p:nvSpPr>
        <p:spPr bwMode="auto">
          <a:xfrm>
            <a:off x="3276600" y="2971800"/>
            <a:ext cx="304800" cy="228600"/>
          </a:xfrm>
          <a:prstGeom prst="line">
            <a:avLst/>
          </a:prstGeom>
          <a:noFill/>
          <a:ln w="28575">
            <a:solidFill>
              <a:schemeClr val="tx1"/>
            </a:solidFill>
            <a:round/>
            <a:headEnd/>
            <a:tailEnd/>
          </a:ln>
        </p:spPr>
        <p:txBody>
          <a:bodyPr/>
          <a:lstStyle/>
          <a:p>
            <a:endParaRPr lang="en-US"/>
          </a:p>
        </p:txBody>
      </p:sp>
      <p:sp>
        <p:nvSpPr>
          <p:cNvPr id="6165" name="Line 24"/>
          <p:cNvSpPr>
            <a:spLocks noChangeShapeType="1"/>
          </p:cNvSpPr>
          <p:nvPr/>
        </p:nvSpPr>
        <p:spPr bwMode="auto">
          <a:xfrm flipH="1">
            <a:off x="3200400" y="3200400"/>
            <a:ext cx="381000" cy="228600"/>
          </a:xfrm>
          <a:prstGeom prst="line">
            <a:avLst/>
          </a:prstGeom>
          <a:noFill/>
          <a:ln w="28575">
            <a:solidFill>
              <a:schemeClr val="tx1"/>
            </a:solidFill>
            <a:round/>
            <a:headEnd/>
            <a:tailEnd/>
          </a:ln>
        </p:spPr>
        <p:txBody>
          <a:bodyPr/>
          <a:lstStyle/>
          <a:p>
            <a:endParaRPr lang="en-US"/>
          </a:p>
        </p:txBody>
      </p:sp>
      <p:sp>
        <p:nvSpPr>
          <p:cNvPr id="6166" name="Text Box 25"/>
          <p:cNvSpPr txBox="1">
            <a:spLocks noChangeArrowheads="1"/>
          </p:cNvSpPr>
          <p:nvPr/>
        </p:nvSpPr>
        <p:spPr bwMode="auto">
          <a:xfrm>
            <a:off x="3657600" y="30480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2</a:t>
            </a:r>
            <a:endParaRPr lang="th-TH" sz="2400">
              <a:latin typeface="Times New Roman" pitchFamily="18" charset="0"/>
              <a:cs typeface="Times New Roman" pitchFamily="18" charset="0"/>
            </a:endParaRPr>
          </a:p>
        </p:txBody>
      </p:sp>
      <p:sp>
        <p:nvSpPr>
          <p:cNvPr id="6167" name="Text Box 26"/>
          <p:cNvSpPr txBox="1">
            <a:spLocks noChangeArrowheads="1"/>
          </p:cNvSpPr>
          <p:nvPr/>
        </p:nvSpPr>
        <p:spPr bwMode="auto">
          <a:xfrm>
            <a:off x="1066800" y="4114800"/>
            <a:ext cx="1385888"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Solve for </a:t>
            </a:r>
          </a:p>
        </p:txBody>
      </p:sp>
      <p:graphicFrame>
        <p:nvGraphicFramePr>
          <p:cNvPr id="6146" name="Object 27"/>
          <p:cNvGraphicFramePr>
            <a:graphicFrameLocks noChangeAspect="1"/>
          </p:cNvGraphicFramePr>
          <p:nvPr/>
        </p:nvGraphicFramePr>
        <p:xfrm>
          <a:off x="2562225" y="4127500"/>
          <a:ext cx="965200" cy="444500"/>
        </p:xfrm>
        <a:graphic>
          <a:graphicData uri="http://schemas.openxmlformats.org/presentationml/2006/ole">
            <mc:AlternateContent xmlns:mc="http://schemas.openxmlformats.org/markup-compatibility/2006">
              <mc:Choice xmlns:v="urn:schemas-microsoft-com:vml" Requires="v">
                <p:oleObj name="Equation" r:id="rId2" imgW="965200" imgH="444500" progId="">
                  <p:embed/>
                </p:oleObj>
              </mc:Choice>
              <mc:Fallback>
                <p:oleObj name="Equation" r:id="rId2" imgW="965200" imgH="444500" progId="">
                  <p:embed/>
                  <p:pic>
                    <p:nvPicPr>
                      <p:cNvPr id="6146"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4127500"/>
                        <a:ext cx="965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28"/>
          <p:cNvGraphicFramePr>
            <a:graphicFrameLocks noChangeAspect="1"/>
          </p:cNvGraphicFramePr>
          <p:nvPr/>
        </p:nvGraphicFramePr>
        <p:xfrm>
          <a:off x="1758950" y="4724400"/>
          <a:ext cx="800100" cy="444500"/>
        </p:xfrm>
        <a:graphic>
          <a:graphicData uri="http://schemas.openxmlformats.org/presentationml/2006/ole">
            <mc:AlternateContent xmlns:mc="http://schemas.openxmlformats.org/markup-compatibility/2006">
              <mc:Choice xmlns:v="urn:schemas-microsoft-com:vml" Requires="v">
                <p:oleObj name="Equation" r:id="rId4" imgW="799753" imgH="444307" progId="">
                  <p:embed/>
                </p:oleObj>
              </mc:Choice>
              <mc:Fallback>
                <p:oleObj name="Equation" r:id="rId4" imgW="799753" imgH="444307" progId="">
                  <p:embed/>
                  <p:pic>
                    <p:nvPicPr>
                      <p:cNvPr id="6147"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4724400"/>
                        <a:ext cx="8001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29"/>
          <p:cNvGraphicFramePr>
            <a:graphicFrameLocks noChangeAspect="1"/>
          </p:cNvGraphicFramePr>
          <p:nvPr/>
        </p:nvGraphicFramePr>
        <p:xfrm>
          <a:off x="3168650" y="4724400"/>
          <a:ext cx="774700" cy="431800"/>
        </p:xfrm>
        <a:graphic>
          <a:graphicData uri="http://schemas.openxmlformats.org/presentationml/2006/ole">
            <mc:AlternateContent xmlns:mc="http://schemas.openxmlformats.org/markup-compatibility/2006">
              <mc:Choice xmlns:v="urn:schemas-microsoft-com:vml" Requires="v">
                <p:oleObj name="Equation" r:id="rId6" imgW="774364" imgH="431613" progId="">
                  <p:embed/>
                </p:oleObj>
              </mc:Choice>
              <mc:Fallback>
                <p:oleObj name="Equation" r:id="rId6" imgW="774364" imgH="431613" progId="">
                  <p:embed/>
                  <p:pic>
                    <p:nvPicPr>
                      <p:cNvPr id="6148"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650" y="4724400"/>
                        <a:ext cx="774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34"/>
          <p:cNvGraphicFramePr>
            <a:graphicFrameLocks noChangeAspect="1"/>
          </p:cNvGraphicFramePr>
          <p:nvPr/>
        </p:nvGraphicFramePr>
        <p:xfrm>
          <a:off x="4572000" y="1295400"/>
          <a:ext cx="3581400" cy="2362200"/>
        </p:xfrm>
        <a:graphic>
          <a:graphicData uri="http://schemas.openxmlformats.org/presentationml/2006/ole">
            <mc:AlternateContent xmlns:mc="http://schemas.openxmlformats.org/markup-compatibility/2006">
              <mc:Choice xmlns:v="urn:schemas-microsoft-com:vml" Requires="v">
                <p:oleObj name="Chart" r:id="rId8" imgW="3067202" imgH="1981200" progId="Excel.Sheet.8">
                  <p:embed/>
                </p:oleObj>
              </mc:Choice>
              <mc:Fallback>
                <p:oleObj name="Chart" r:id="rId8" imgW="3067202" imgH="1981200" progId="Excel.Sheet.8">
                  <p:embed/>
                  <p:pic>
                    <p:nvPicPr>
                      <p:cNvPr id="6149"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295400"/>
                        <a:ext cx="3581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35"/>
          <p:cNvGraphicFramePr>
            <a:graphicFrameLocks noChangeAspect="1"/>
          </p:cNvGraphicFramePr>
          <p:nvPr/>
        </p:nvGraphicFramePr>
        <p:xfrm>
          <a:off x="5556250" y="4114800"/>
          <a:ext cx="1511300" cy="444500"/>
        </p:xfrm>
        <a:graphic>
          <a:graphicData uri="http://schemas.openxmlformats.org/presentationml/2006/ole">
            <mc:AlternateContent xmlns:mc="http://schemas.openxmlformats.org/markup-compatibility/2006">
              <mc:Choice xmlns:v="urn:schemas-microsoft-com:vml" Requires="v">
                <p:oleObj name="Equation" r:id="rId10" imgW="1511300" imgH="444500" progId="">
                  <p:embed/>
                </p:oleObj>
              </mc:Choice>
              <mc:Fallback>
                <p:oleObj name="Equation" r:id="rId10" imgW="1511300" imgH="444500" progId="">
                  <p:embed/>
                  <p:pic>
                    <p:nvPicPr>
                      <p:cNvPr id="6150"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6250" y="4114800"/>
                        <a:ext cx="15113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8" name="AutoShape 36"/>
          <p:cNvSpPr>
            <a:spLocks noChangeArrowheads="1"/>
          </p:cNvSpPr>
          <p:nvPr/>
        </p:nvSpPr>
        <p:spPr bwMode="auto">
          <a:xfrm>
            <a:off x="5105400" y="5105400"/>
            <a:ext cx="1143000" cy="609600"/>
          </a:xfrm>
          <a:prstGeom prst="wedgeRectCallout">
            <a:avLst>
              <a:gd name="adj1" fmla="val 39861"/>
              <a:gd name="adj2" fmla="val -147917"/>
            </a:avLst>
          </a:prstGeom>
          <a:noFill/>
          <a:ln w="9525">
            <a:solidFill>
              <a:schemeClr val="tx1"/>
            </a:solidFill>
            <a:miter lim="800000"/>
            <a:headEnd/>
            <a:tailEnd/>
          </a:ln>
        </p:spPr>
        <p:txBody>
          <a:bodyPr/>
          <a:lstStyle/>
          <a:p>
            <a:pPr algn="ctr"/>
            <a:endParaRPr lang="en-US"/>
          </a:p>
        </p:txBody>
      </p:sp>
      <p:sp>
        <p:nvSpPr>
          <p:cNvPr id="6169" name="Text Box 37"/>
          <p:cNvSpPr txBox="1">
            <a:spLocks noChangeArrowheads="1"/>
          </p:cNvSpPr>
          <p:nvPr/>
        </p:nvSpPr>
        <p:spPr bwMode="auto">
          <a:xfrm>
            <a:off x="5105400" y="5195888"/>
            <a:ext cx="1155700" cy="396875"/>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intercept</a:t>
            </a:r>
          </a:p>
        </p:txBody>
      </p:sp>
      <p:sp>
        <p:nvSpPr>
          <p:cNvPr id="6170" name="AutoShape 38"/>
          <p:cNvSpPr>
            <a:spLocks noChangeArrowheads="1"/>
          </p:cNvSpPr>
          <p:nvPr/>
        </p:nvSpPr>
        <p:spPr bwMode="auto">
          <a:xfrm>
            <a:off x="7086600" y="5181600"/>
            <a:ext cx="990600" cy="533400"/>
          </a:xfrm>
          <a:prstGeom prst="wedgeRectCallout">
            <a:avLst>
              <a:gd name="adj1" fmla="val -72755"/>
              <a:gd name="adj2" fmla="val -169644"/>
            </a:avLst>
          </a:prstGeom>
          <a:noFill/>
          <a:ln w="9525">
            <a:solidFill>
              <a:schemeClr val="tx1"/>
            </a:solidFill>
            <a:miter lim="800000"/>
            <a:headEnd/>
            <a:tailEnd/>
          </a:ln>
        </p:spPr>
        <p:txBody>
          <a:bodyPr/>
          <a:lstStyle/>
          <a:p>
            <a:pPr algn="ctr"/>
            <a:endParaRPr lang="en-US"/>
          </a:p>
        </p:txBody>
      </p:sp>
      <p:sp>
        <p:nvSpPr>
          <p:cNvPr id="6171" name="Text Box 39"/>
          <p:cNvSpPr txBox="1">
            <a:spLocks noChangeArrowheads="1"/>
          </p:cNvSpPr>
          <p:nvPr/>
        </p:nvSpPr>
        <p:spPr bwMode="auto">
          <a:xfrm>
            <a:off x="7196138" y="5210175"/>
            <a:ext cx="733425"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slope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2"/>
          <p:cNvGraphicFramePr>
            <a:graphicFrameLocks noGrp="1"/>
          </p:cNvGraphicFramePr>
          <p:nvPr/>
        </p:nvGraphicFramePr>
        <p:xfrm>
          <a:off x="838200" y="1143000"/>
          <a:ext cx="2895600" cy="2572512"/>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Y</a:t>
                      </a: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7</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79" name="Text Box 27"/>
          <p:cNvSpPr txBox="1">
            <a:spLocks noChangeArrowheads="1"/>
          </p:cNvSpPr>
          <p:nvPr/>
        </p:nvSpPr>
        <p:spPr bwMode="auto">
          <a:xfrm>
            <a:off x="1066800" y="4114800"/>
            <a:ext cx="1385888"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Solve for </a:t>
            </a:r>
          </a:p>
        </p:txBody>
      </p:sp>
      <p:graphicFrame>
        <p:nvGraphicFramePr>
          <p:cNvPr id="7170" name="Object 28"/>
          <p:cNvGraphicFramePr>
            <a:graphicFrameLocks noChangeAspect="1"/>
          </p:cNvGraphicFramePr>
          <p:nvPr/>
        </p:nvGraphicFramePr>
        <p:xfrm>
          <a:off x="2562225" y="4127500"/>
          <a:ext cx="965200" cy="444500"/>
        </p:xfrm>
        <a:graphic>
          <a:graphicData uri="http://schemas.openxmlformats.org/presentationml/2006/ole">
            <mc:AlternateContent xmlns:mc="http://schemas.openxmlformats.org/markup-compatibility/2006">
              <mc:Choice xmlns:v="urn:schemas-microsoft-com:vml" Requires="v">
                <p:oleObj name="Equation" r:id="rId2" imgW="965200" imgH="444500" progId="">
                  <p:embed/>
                </p:oleObj>
              </mc:Choice>
              <mc:Fallback>
                <p:oleObj name="Equation" r:id="rId2" imgW="965200" imgH="444500" progId="">
                  <p:embed/>
                  <p:pic>
                    <p:nvPicPr>
                      <p:cNvPr id="7170" name="Object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4127500"/>
                        <a:ext cx="965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4"/>
          <p:cNvGraphicFramePr>
            <a:graphicFrameLocks noChangeAspect="1"/>
          </p:cNvGraphicFramePr>
          <p:nvPr/>
        </p:nvGraphicFramePr>
        <p:xfrm>
          <a:off x="4495800" y="1219200"/>
          <a:ext cx="3581400" cy="2438400"/>
        </p:xfrm>
        <a:graphic>
          <a:graphicData uri="http://schemas.openxmlformats.org/presentationml/2006/ole">
            <mc:AlternateContent xmlns:mc="http://schemas.openxmlformats.org/markup-compatibility/2006">
              <mc:Choice xmlns:v="urn:schemas-microsoft-com:vml" Requires="v">
                <p:oleObj name="Chart" r:id="rId4" imgW="3067202" imgH="1981200" progId="Excel.Sheet.8">
                  <p:embed/>
                </p:oleObj>
              </mc:Choice>
              <mc:Fallback>
                <p:oleObj name="Chart" r:id="rId4" imgW="3067202" imgH="1981200" progId="Excel.Sheet.8">
                  <p:embed/>
                  <p:pic>
                    <p:nvPicPr>
                      <p:cNvPr id="7171"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219200"/>
                        <a:ext cx="3581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457200" y="533400"/>
            <a:ext cx="8534400" cy="400110"/>
          </a:xfrm>
          <a:prstGeom prst="rect">
            <a:avLst/>
          </a:prstGeom>
          <a:noFill/>
        </p:spPr>
        <p:txBody>
          <a:bodyPr wrap="square" rtlCol="0">
            <a:spAutoFit/>
          </a:bodyPr>
          <a:lstStyle/>
          <a:p>
            <a:r>
              <a:rPr lang="en-US" sz="2000" dirty="0"/>
              <a:t>Solve slope and intercept only using the concept.  No calculator needed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Group 2"/>
          <p:cNvGraphicFramePr>
            <a:graphicFrameLocks noGrp="1"/>
          </p:cNvGraphicFramePr>
          <p:nvPr/>
        </p:nvGraphicFramePr>
        <p:xfrm>
          <a:off x="838200" y="1143000"/>
          <a:ext cx="2895600" cy="2572512"/>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Y</a:t>
                      </a: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7</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205" name="Line 17"/>
          <p:cNvSpPr>
            <a:spLocks noChangeShapeType="1"/>
          </p:cNvSpPr>
          <p:nvPr/>
        </p:nvSpPr>
        <p:spPr bwMode="auto">
          <a:xfrm>
            <a:off x="3276600" y="1905000"/>
            <a:ext cx="304800" cy="228600"/>
          </a:xfrm>
          <a:prstGeom prst="line">
            <a:avLst/>
          </a:prstGeom>
          <a:noFill/>
          <a:ln w="28575">
            <a:solidFill>
              <a:schemeClr val="tx1"/>
            </a:solidFill>
            <a:round/>
            <a:headEnd/>
            <a:tailEnd/>
          </a:ln>
        </p:spPr>
        <p:txBody>
          <a:bodyPr/>
          <a:lstStyle/>
          <a:p>
            <a:endParaRPr lang="en-US"/>
          </a:p>
        </p:txBody>
      </p:sp>
      <p:sp>
        <p:nvSpPr>
          <p:cNvPr id="8206" name="Line 18"/>
          <p:cNvSpPr>
            <a:spLocks noChangeShapeType="1"/>
          </p:cNvSpPr>
          <p:nvPr/>
        </p:nvSpPr>
        <p:spPr bwMode="auto">
          <a:xfrm flipH="1">
            <a:off x="3276600" y="2133600"/>
            <a:ext cx="304800" cy="228600"/>
          </a:xfrm>
          <a:prstGeom prst="line">
            <a:avLst/>
          </a:prstGeom>
          <a:noFill/>
          <a:ln w="28575">
            <a:solidFill>
              <a:schemeClr val="tx1"/>
            </a:solidFill>
            <a:round/>
            <a:headEnd/>
            <a:tailEnd/>
          </a:ln>
        </p:spPr>
        <p:txBody>
          <a:bodyPr/>
          <a:lstStyle/>
          <a:p>
            <a:endParaRPr lang="en-US"/>
          </a:p>
        </p:txBody>
      </p:sp>
      <p:sp>
        <p:nvSpPr>
          <p:cNvPr id="8207" name="Text Box 19"/>
          <p:cNvSpPr txBox="1">
            <a:spLocks noChangeArrowheads="1"/>
          </p:cNvSpPr>
          <p:nvPr/>
        </p:nvSpPr>
        <p:spPr bwMode="auto">
          <a:xfrm>
            <a:off x="3641725" y="1870075"/>
            <a:ext cx="4381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-3</a:t>
            </a:r>
            <a:endParaRPr lang="th-TH" sz="2400">
              <a:latin typeface="Times New Roman" pitchFamily="18" charset="0"/>
              <a:cs typeface="Times New Roman" pitchFamily="18" charset="0"/>
            </a:endParaRPr>
          </a:p>
        </p:txBody>
      </p:sp>
      <p:sp>
        <p:nvSpPr>
          <p:cNvPr id="8208" name="Line 20"/>
          <p:cNvSpPr>
            <a:spLocks noChangeShapeType="1"/>
          </p:cNvSpPr>
          <p:nvPr/>
        </p:nvSpPr>
        <p:spPr bwMode="auto">
          <a:xfrm>
            <a:off x="3276600" y="2438400"/>
            <a:ext cx="304800" cy="228600"/>
          </a:xfrm>
          <a:prstGeom prst="line">
            <a:avLst/>
          </a:prstGeom>
          <a:noFill/>
          <a:ln w="28575">
            <a:solidFill>
              <a:schemeClr val="tx1"/>
            </a:solidFill>
            <a:round/>
            <a:headEnd/>
            <a:tailEnd/>
          </a:ln>
        </p:spPr>
        <p:txBody>
          <a:bodyPr/>
          <a:lstStyle/>
          <a:p>
            <a:endParaRPr lang="en-US"/>
          </a:p>
        </p:txBody>
      </p:sp>
      <p:sp>
        <p:nvSpPr>
          <p:cNvPr id="8209" name="Line 21"/>
          <p:cNvSpPr>
            <a:spLocks noChangeShapeType="1"/>
          </p:cNvSpPr>
          <p:nvPr/>
        </p:nvSpPr>
        <p:spPr bwMode="auto">
          <a:xfrm flipH="1">
            <a:off x="3276600" y="2667000"/>
            <a:ext cx="304800" cy="228600"/>
          </a:xfrm>
          <a:prstGeom prst="line">
            <a:avLst/>
          </a:prstGeom>
          <a:noFill/>
          <a:ln w="28575">
            <a:solidFill>
              <a:schemeClr val="tx1"/>
            </a:solidFill>
            <a:round/>
            <a:headEnd/>
            <a:tailEnd/>
          </a:ln>
        </p:spPr>
        <p:txBody>
          <a:bodyPr/>
          <a:lstStyle/>
          <a:p>
            <a:endParaRPr lang="en-US"/>
          </a:p>
        </p:txBody>
      </p:sp>
      <p:sp>
        <p:nvSpPr>
          <p:cNvPr id="8210" name="Text Box 22"/>
          <p:cNvSpPr txBox="1">
            <a:spLocks noChangeArrowheads="1"/>
          </p:cNvSpPr>
          <p:nvPr/>
        </p:nvSpPr>
        <p:spPr bwMode="auto">
          <a:xfrm>
            <a:off x="3657600" y="2438400"/>
            <a:ext cx="4381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-3</a:t>
            </a:r>
            <a:endParaRPr lang="th-TH" sz="2400">
              <a:latin typeface="Times New Roman" pitchFamily="18" charset="0"/>
              <a:cs typeface="Times New Roman" pitchFamily="18" charset="0"/>
            </a:endParaRPr>
          </a:p>
        </p:txBody>
      </p:sp>
      <p:sp>
        <p:nvSpPr>
          <p:cNvPr id="8211" name="Line 23"/>
          <p:cNvSpPr>
            <a:spLocks noChangeShapeType="1"/>
          </p:cNvSpPr>
          <p:nvPr/>
        </p:nvSpPr>
        <p:spPr bwMode="auto">
          <a:xfrm>
            <a:off x="3276600" y="2971800"/>
            <a:ext cx="304800" cy="228600"/>
          </a:xfrm>
          <a:prstGeom prst="line">
            <a:avLst/>
          </a:prstGeom>
          <a:noFill/>
          <a:ln w="28575">
            <a:solidFill>
              <a:schemeClr val="tx1"/>
            </a:solidFill>
            <a:round/>
            <a:headEnd/>
            <a:tailEnd/>
          </a:ln>
        </p:spPr>
        <p:txBody>
          <a:bodyPr/>
          <a:lstStyle/>
          <a:p>
            <a:endParaRPr lang="en-US"/>
          </a:p>
        </p:txBody>
      </p:sp>
      <p:sp>
        <p:nvSpPr>
          <p:cNvPr id="8212" name="Line 24"/>
          <p:cNvSpPr>
            <a:spLocks noChangeShapeType="1"/>
          </p:cNvSpPr>
          <p:nvPr/>
        </p:nvSpPr>
        <p:spPr bwMode="auto">
          <a:xfrm flipH="1">
            <a:off x="3200400" y="3200400"/>
            <a:ext cx="381000" cy="228600"/>
          </a:xfrm>
          <a:prstGeom prst="line">
            <a:avLst/>
          </a:prstGeom>
          <a:noFill/>
          <a:ln w="28575">
            <a:solidFill>
              <a:schemeClr val="tx1"/>
            </a:solidFill>
            <a:round/>
            <a:headEnd/>
            <a:tailEnd/>
          </a:ln>
        </p:spPr>
        <p:txBody>
          <a:bodyPr/>
          <a:lstStyle/>
          <a:p>
            <a:endParaRPr lang="en-US"/>
          </a:p>
        </p:txBody>
      </p:sp>
      <p:sp>
        <p:nvSpPr>
          <p:cNvPr id="8213" name="Text Box 25"/>
          <p:cNvSpPr txBox="1">
            <a:spLocks noChangeArrowheads="1"/>
          </p:cNvSpPr>
          <p:nvPr/>
        </p:nvSpPr>
        <p:spPr bwMode="auto">
          <a:xfrm>
            <a:off x="3657600" y="3048000"/>
            <a:ext cx="4381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-3</a:t>
            </a:r>
            <a:endParaRPr lang="th-TH" sz="2400">
              <a:latin typeface="Times New Roman" pitchFamily="18" charset="0"/>
              <a:cs typeface="Times New Roman" pitchFamily="18" charset="0"/>
            </a:endParaRPr>
          </a:p>
        </p:txBody>
      </p:sp>
      <p:sp>
        <p:nvSpPr>
          <p:cNvPr id="8214" name="Text Box 26"/>
          <p:cNvSpPr txBox="1">
            <a:spLocks noChangeArrowheads="1"/>
          </p:cNvSpPr>
          <p:nvPr/>
        </p:nvSpPr>
        <p:spPr bwMode="auto">
          <a:xfrm>
            <a:off x="1066800" y="4114800"/>
            <a:ext cx="1385888"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Solve for </a:t>
            </a:r>
          </a:p>
        </p:txBody>
      </p:sp>
      <p:graphicFrame>
        <p:nvGraphicFramePr>
          <p:cNvPr id="8194" name="Object 27"/>
          <p:cNvGraphicFramePr>
            <a:graphicFrameLocks noChangeAspect="1"/>
          </p:cNvGraphicFramePr>
          <p:nvPr/>
        </p:nvGraphicFramePr>
        <p:xfrm>
          <a:off x="2562225" y="4127500"/>
          <a:ext cx="965200" cy="444500"/>
        </p:xfrm>
        <a:graphic>
          <a:graphicData uri="http://schemas.openxmlformats.org/presentationml/2006/ole">
            <mc:AlternateContent xmlns:mc="http://schemas.openxmlformats.org/markup-compatibility/2006">
              <mc:Choice xmlns:v="urn:schemas-microsoft-com:vml" Requires="v">
                <p:oleObj name="Equation" r:id="rId2" imgW="965200" imgH="444500" progId="">
                  <p:embed/>
                </p:oleObj>
              </mc:Choice>
              <mc:Fallback>
                <p:oleObj name="Equation" r:id="rId2" imgW="965200" imgH="444500" progId="">
                  <p:embed/>
                  <p:pic>
                    <p:nvPicPr>
                      <p:cNvPr id="8194"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4127500"/>
                        <a:ext cx="965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28"/>
          <p:cNvGraphicFramePr>
            <a:graphicFrameLocks noChangeAspect="1"/>
          </p:cNvGraphicFramePr>
          <p:nvPr/>
        </p:nvGraphicFramePr>
        <p:xfrm>
          <a:off x="1695450" y="4724400"/>
          <a:ext cx="927100" cy="444500"/>
        </p:xfrm>
        <a:graphic>
          <a:graphicData uri="http://schemas.openxmlformats.org/presentationml/2006/ole">
            <mc:AlternateContent xmlns:mc="http://schemas.openxmlformats.org/markup-compatibility/2006">
              <mc:Choice xmlns:v="urn:schemas-microsoft-com:vml" Requires="v">
                <p:oleObj name="Equation" r:id="rId4" imgW="926698" imgH="444307" progId="">
                  <p:embed/>
                </p:oleObj>
              </mc:Choice>
              <mc:Fallback>
                <p:oleObj name="Equation" r:id="rId4" imgW="926698" imgH="444307" progId="">
                  <p:embed/>
                  <p:pic>
                    <p:nvPicPr>
                      <p:cNvPr id="8195"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450" y="4724400"/>
                        <a:ext cx="9271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29"/>
          <p:cNvGraphicFramePr>
            <a:graphicFrameLocks noChangeAspect="1"/>
          </p:cNvGraphicFramePr>
          <p:nvPr/>
        </p:nvGraphicFramePr>
        <p:xfrm>
          <a:off x="3092450" y="4724400"/>
          <a:ext cx="927100" cy="431800"/>
        </p:xfrm>
        <a:graphic>
          <a:graphicData uri="http://schemas.openxmlformats.org/presentationml/2006/ole">
            <mc:AlternateContent xmlns:mc="http://schemas.openxmlformats.org/markup-compatibility/2006">
              <mc:Choice xmlns:v="urn:schemas-microsoft-com:vml" Requires="v">
                <p:oleObj name="Equation" r:id="rId6" imgW="927100" imgH="431800" progId="">
                  <p:embed/>
                </p:oleObj>
              </mc:Choice>
              <mc:Fallback>
                <p:oleObj name="Equation" r:id="rId6" imgW="927100" imgH="431800" progId="">
                  <p:embed/>
                  <p:pic>
                    <p:nvPicPr>
                      <p:cNvPr id="8196"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450" y="4724400"/>
                        <a:ext cx="927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30"/>
          <p:cNvGraphicFramePr>
            <a:graphicFrameLocks noChangeAspect="1"/>
          </p:cNvGraphicFramePr>
          <p:nvPr/>
        </p:nvGraphicFramePr>
        <p:xfrm>
          <a:off x="4495800" y="1219200"/>
          <a:ext cx="3581400" cy="2438400"/>
        </p:xfrm>
        <a:graphic>
          <a:graphicData uri="http://schemas.openxmlformats.org/presentationml/2006/ole">
            <mc:AlternateContent xmlns:mc="http://schemas.openxmlformats.org/markup-compatibility/2006">
              <mc:Choice xmlns:v="urn:schemas-microsoft-com:vml" Requires="v">
                <p:oleObj name="Chart" r:id="rId8" imgW="3067202" imgH="1981200" progId="Excel.Sheet.8">
                  <p:embed/>
                </p:oleObj>
              </mc:Choice>
              <mc:Fallback>
                <p:oleObj name="Chart" r:id="rId8" imgW="3067202" imgH="1981200" progId="Excel.Sheet.8">
                  <p:embed/>
                  <p:pic>
                    <p:nvPicPr>
                      <p:cNvPr id="8197"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219200"/>
                        <a:ext cx="3581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43600-6E9E-47DD-A6D2-C3F943F49A9B}"/>
              </a:ext>
            </a:extLst>
          </p:cNvPr>
          <p:cNvPicPr>
            <a:picLocks noChangeAspect="1"/>
          </p:cNvPicPr>
          <p:nvPr/>
        </p:nvPicPr>
        <p:blipFill>
          <a:blip r:embed="rId2"/>
          <a:stretch>
            <a:fillRect/>
          </a:stretch>
        </p:blipFill>
        <p:spPr>
          <a:xfrm>
            <a:off x="647700" y="152400"/>
            <a:ext cx="7848600" cy="3712677"/>
          </a:xfrm>
          <a:prstGeom prst="rect">
            <a:avLst/>
          </a:prstGeom>
        </p:spPr>
      </p:pic>
      <p:pic>
        <p:nvPicPr>
          <p:cNvPr id="5" name="Picture 4">
            <a:extLst>
              <a:ext uri="{FF2B5EF4-FFF2-40B4-BE49-F238E27FC236}">
                <a16:creationId xmlns:a16="http://schemas.microsoft.com/office/drawing/2014/main" id="{7311551E-C4A4-47D4-9F3C-657B55CF7C9A}"/>
              </a:ext>
            </a:extLst>
          </p:cNvPr>
          <p:cNvPicPr>
            <a:picLocks noChangeAspect="1"/>
          </p:cNvPicPr>
          <p:nvPr/>
        </p:nvPicPr>
        <p:blipFill>
          <a:blip r:embed="rId3"/>
          <a:stretch>
            <a:fillRect/>
          </a:stretch>
        </p:blipFill>
        <p:spPr>
          <a:xfrm>
            <a:off x="495300" y="4114800"/>
            <a:ext cx="8153400" cy="1706706"/>
          </a:xfrm>
          <a:prstGeom prst="rect">
            <a:avLst/>
          </a:prstGeom>
        </p:spPr>
      </p:pic>
    </p:spTree>
    <p:extLst>
      <p:ext uri="{BB962C8B-B14F-4D97-AF65-F5344CB8AC3E}">
        <p14:creationId xmlns:p14="http://schemas.microsoft.com/office/powerpoint/2010/main" val="868373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28735-3C50-4209-B66E-07188E5C9F0B}"/>
              </a:ext>
            </a:extLst>
          </p:cNvPr>
          <p:cNvPicPr>
            <a:picLocks noChangeAspect="1"/>
          </p:cNvPicPr>
          <p:nvPr/>
        </p:nvPicPr>
        <p:blipFill>
          <a:blip r:embed="rId2"/>
          <a:stretch>
            <a:fillRect/>
          </a:stretch>
        </p:blipFill>
        <p:spPr>
          <a:xfrm>
            <a:off x="0" y="1409390"/>
            <a:ext cx="9144000" cy="4039220"/>
          </a:xfrm>
          <a:prstGeom prst="rect">
            <a:avLst/>
          </a:prstGeom>
        </p:spPr>
      </p:pic>
    </p:spTree>
    <p:extLst>
      <p:ext uri="{BB962C8B-B14F-4D97-AF65-F5344CB8AC3E}">
        <p14:creationId xmlns:p14="http://schemas.microsoft.com/office/powerpoint/2010/main" val="292813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a:xfrm>
            <a:off x="533400" y="457200"/>
            <a:ext cx="8001000" cy="762000"/>
          </a:xfrm>
        </p:spPr>
        <p:txBody>
          <a:bodyPr/>
          <a:lstStyle/>
          <a:p>
            <a:r>
              <a:rPr lang="en-US" sz="4000" dirty="0"/>
              <a:t>Correlation Fig 7.1</a:t>
            </a:r>
          </a:p>
        </p:txBody>
      </p:sp>
      <p:sp>
        <p:nvSpPr>
          <p:cNvPr id="17411" name="Text Box 3"/>
          <p:cNvSpPr>
            <a:spLocks noGrp="1" noChangeArrowheads="1"/>
          </p:cNvSpPr>
          <p:nvPr>
            <p:ph sz="quarter" idx="1"/>
          </p:nvPr>
        </p:nvSpPr>
        <p:spPr>
          <a:xfrm>
            <a:off x="457200" y="1981200"/>
            <a:ext cx="4038600" cy="1876425"/>
          </a:xfrm>
        </p:spPr>
        <p:txBody>
          <a:bodyPr/>
          <a:lstStyle/>
          <a:p>
            <a:pPr>
              <a:spcBef>
                <a:spcPct val="50000"/>
              </a:spcBef>
              <a:buFont typeface="Wingdings" pitchFamily="2" charset="2"/>
              <a:buNone/>
            </a:pPr>
            <a:r>
              <a:rPr lang="en-US" sz="1800"/>
              <a:t>  </a:t>
            </a:r>
          </a:p>
        </p:txBody>
      </p:sp>
      <p:sp>
        <p:nvSpPr>
          <p:cNvPr id="17412" name="Text Box 6"/>
          <p:cNvSpPr txBox="1">
            <a:spLocks noChangeArrowheads="1"/>
          </p:cNvSpPr>
          <p:nvPr/>
        </p:nvSpPr>
        <p:spPr bwMode="auto">
          <a:xfrm>
            <a:off x="2743200" y="3494088"/>
            <a:ext cx="431800" cy="366712"/>
          </a:xfrm>
          <a:prstGeom prst="rect">
            <a:avLst/>
          </a:prstGeom>
          <a:noFill/>
          <a:ln w="9525" algn="ctr">
            <a:noFill/>
            <a:miter lim="800000"/>
            <a:headEnd/>
            <a:tailEnd/>
          </a:ln>
        </p:spPr>
        <p:txBody>
          <a:bodyPr>
            <a:spAutoFit/>
          </a:bodyPr>
          <a:lstStyle/>
          <a:p>
            <a:pPr marL="342900" indent="-342900">
              <a:spcBef>
                <a:spcPct val="50000"/>
              </a:spcBef>
            </a:pPr>
            <a:r>
              <a:rPr lang="en-US"/>
              <a:t>x</a:t>
            </a:r>
          </a:p>
        </p:txBody>
      </p:sp>
      <p:sp>
        <p:nvSpPr>
          <p:cNvPr id="17413" name="Text Box 7"/>
          <p:cNvSpPr txBox="1">
            <a:spLocks noChangeArrowheads="1"/>
          </p:cNvSpPr>
          <p:nvPr/>
        </p:nvSpPr>
        <p:spPr bwMode="auto">
          <a:xfrm>
            <a:off x="684213" y="1766888"/>
            <a:ext cx="431800" cy="366712"/>
          </a:xfrm>
          <a:prstGeom prst="rect">
            <a:avLst/>
          </a:prstGeom>
          <a:noFill/>
          <a:ln w="9525" algn="ctr">
            <a:noFill/>
            <a:miter lim="800000"/>
            <a:headEnd/>
            <a:tailEnd/>
          </a:ln>
        </p:spPr>
        <p:txBody>
          <a:bodyPr>
            <a:spAutoFit/>
          </a:bodyPr>
          <a:lstStyle/>
          <a:p>
            <a:pPr marL="342900" indent="-342900">
              <a:spcBef>
                <a:spcPct val="50000"/>
              </a:spcBef>
            </a:pPr>
            <a:r>
              <a:rPr lang="en-US"/>
              <a:t>y</a:t>
            </a:r>
          </a:p>
        </p:txBody>
      </p:sp>
      <p:sp>
        <p:nvSpPr>
          <p:cNvPr id="17414" name="Text Box 8"/>
          <p:cNvSpPr txBox="1">
            <a:spLocks noChangeArrowheads="1"/>
          </p:cNvSpPr>
          <p:nvPr/>
        </p:nvSpPr>
        <p:spPr bwMode="auto">
          <a:xfrm>
            <a:off x="2362200" y="1981200"/>
            <a:ext cx="1981200" cy="923925"/>
          </a:xfrm>
          <a:prstGeom prst="rect">
            <a:avLst/>
          </a:prstGeom>
          <a:noFill/>
          <a:ln w="9525" algn="ctr">
            <a:noFill/>
            <a:miter lim="800000"/>
            <a:headEnd/>
            <a:tailEnd/>
          </a:ln>
        </p:spPr>
        <p:txBody>
          <a:bodyPr>
            <a:spAutoFit/>
          </a:bodyPr>
          <a:lstStyle/>
          <a:p>
            <a:pPr marL="342900" indent="-342900">
              <a:spcBef>
                <a:spcPct val="50000"/>
              </a:spcBef>
            </a:pPr>
            <a:r>
              <a:rPr lang="en-US"/>
              <a:t>   	Extremely  high Positive Correlated</a:t>
            </a:r>
          </a:p>
        </p:txBody>
      </p:sp>
      <p:sp>
        <p:nvSpPr>
          <p:cNvPr id="17415" name="Text Box 9"/>
          <p:cNvSpPr txBox="1">
            <a:spLocks noChangeArrowheads="1"/>
          </p:cNvSpPr>
          <p:nvPr/>
        </p:nvSpPr>
        <p:spPr bwMode="auto">
          <a:xfrm>
            <a:off x="250825" y="1341438"/>
            <a:ext cx="504825" cy="457200"/>
          </a:xfrm>
          <a:prstGeom prst="rect">
            <a:avLst/>
          </a:prstGeom>
          <a:noFill/>
          <a:ln w="9525" algn="ctr">
            <a:noFill/>
            <a:miter lim="800000"/>
            <a:headEnd/>
            <a:tailEnd/>
          </a:ln>
        </p:spPr>
        <p:txBody>
          <a:bodyPr>
            <a:spAutoFit/>
          </a:bodyPr>
          <a:lstStyle/>
          <a:p>
            <a:pPr marL="342900" indent="-342900">
              <a:spcBef>
                <a:spcPct val="50000"/>
              </a:spcBef>
            </a:pPr>
            <a:r>
              <a:rPr lang="en-US" sz="2400"/>
              <a:t>1)</a:t>
            </a:r>
          </a:p>
        </p:txBody>
      </p:sp>
      <p:sp>
        <p:nvSpPr>
          <p:cNvPr id="17416" name="Text Box 10"/>
          <p:cNvSpPr txBox="1">
            <a:spLocks noChangeArrowheads="1"/>
          </p:cNvSpPr>
          <p:nvPr/>
        </p:nvSpPr>
        <p:spPr bwMode="auto">
          <a:xfrm>
            <a:off x="6877050" y="1989138"/>
            <a:ext cx="1871663" cy="708025"/>
          </a:xfrm>
          <a:prstGeom prst="rect">
            <a:avLst/>
          </a:prstGeom>
          <a:noFill/>
          <a:ln w="9525" algn="ctr">
            <a:noFill/>
            <a:miter lim="800000"/>
            <a:headEnd/>
            <a:tailEnd/>
          </a:ln>
        </p:spPr>
        <p:txBody>
          <a:bodyPr>
            <a:spAutoFit/>
          </a:bodyPr>
          <a:lstStyle/>
          <a:p>
            <a:pPr marL="342900" indent="-342900" algn="ctr">
              <a:spcBef>
                <a:spcPct val="50000"/>
              </a:spcBef>
            </a:pPr>
            <a:r>
              <a:rPr lang="en-US" sz="2000"/>
              <a:t>High Positive  Correlation </a:t>
            </a:r>
          </a:p>
        </p:txBody>
      </p:sp>
      <p:sp>
        <p:nvSpPr>
          <p:cNvPr id="17417" name="Text Box 11"/>
          <p:cNvSpPr txBox="1">
            <a:spLocks noChangeArrowheads="1"/>
          </p:cNvSpPr>
          <p:nvPr/>
        </p:nvSpPr>
        <p:spPr bwMode="auto">
          <a:xfrm>
            <a:off x="4500563" y="1341438"/>
            <a:ext cx="504825" cy="457200"/>
          </a:xfrm>
          <a:prstGeom prst="rect">
            <a:avLst/>
          </a:prstGeom>
          <a:noFill/>
          <a:ln w="9525" algn="ctr">
            <a:noFill/>
            <a:miter lim="800000"/>
            <a:headEnd/>
            <a:tailEnd/>
          </a:ln>
        </p:spPr>
        <p:txBody>
          <a:bodyPr>
            <a:spAutoFit/>
          </a:bodyPr>
          <a:lstStyle/>
          <a:p>
            <a:pPr marL="342900" indent="-342900">
              <a:spcBef>
                <a:spcPct val="50000"/>
              </a:spcBef>
            </a:pPr>
            <a:r>
              <a:rPr lang="en-US" sz="2400"/>
              <a:t>2)</a:t>
            </a:r>
          </a:p>
        </p:txBody>
      </p:sp>
      <p:sp>
        <p:nvSpPr>
          <p:cNvPr id="17418" name="Text Box 12"/>
          <p:cNvSpPr txBox="1">
            <a:spLocks noChangeArrowheads="1"/>
          </p:cNvSpPr>
          <p:nvPr/>
        </p:nvSpPr>
        <p:spPr bwMode="auto">
          <a:xfrm>
            <a:off x="250825" y="3789363"/>
            <a:ext cx="504825" cy="457200"/>
          </a:xfrm>
          <a:prstGeom prst="rect">
            <a:avLst/>
          </a:prstGeom>
          <a:noFill/>
          <a:ln w="9525" algn="ctr">
            <a:noFill/>
            <a:miter lim="800000"/>
            <a:headEnd/>
            <a:tailEnd/>
          </a:ln>
        </p:spPr>
        <p:txBody>
          <a:bodyPr>
            <a:spAutoFit/>
          </a:bodyPr>
          <a:lstStyle/>
          <a:p>
            <a:pPr marL="342900" indent="-342900">
              <a:spcBef>
                <a:spcPct val="50000"/>
              </a:spcBef>
            </a:pPr>
            <a:r>
              <a:rPr lang="en-US" sz="2400"/>
              <a:t>3)</a:t>
            </a:r>
          </a:p>
        </p:txBody>
      </p:sp>
      <p:sp>
        <p:nvSpPr>
          <p:cNvPr id="17419" name="Text Box 13"/>
          <p:cNvSpPr txBox="1">
            <a:spLocks noChangeArrowheads="1"/>
          </p:cNvSpPr>
          <p:nvPr/>
        </p:nvSpPr>
        <p:spPr bwMode="auto">
          <a:xfrm>
            <a:off x="4500563" y="3716338"/>
            <a:ext cx="504825" cy="457200"/>
          </a:xfrm>
          <a:prstGeom prst="rect">
            <a:avLst/>
          </a:prstGeom>
          <a:noFill/>
          <a:ln w="9525" algn="ctr">
            <a:noFill/>
            <a:miter lim="800000"/>
            <a:headEnd/>
            <a:tailEnd/>
          </a:ln>
        </p:spPr>
        <p:txBody>
          <a:bodyPr>
            <a:spAutoFit/>
          </a:bodyPr>
          <a:lstStyle/>
          <a:p>
            <a:pPr marL="342900" indent="-342900">
              <a:spcBef>
                <a:spcPct val="50000"/>
              </a:spcBef>
            </a:pPr>
            <a:r>
              <a:rPr lang="en-US" sz="2400"/>
              <a:t>4)</a:t>
            </a:r>
          </a:p>
        </p:txBody>
      </p:sp>
      <p:sp>
        <p:nvSpPr>
          <p:cNvPr id="17420" name="Text Box 14"/>
          <p:cNvSpPr txBox="1">
            <a:spLocks noChangeArrowheads="1"/>
          </p:cNvSpPr>
          <p:nvPr/>
        </p:nvSpPr>
        <p:spPr bwMode="auto">
          <a:xfrm>
            <a:off x="711200" y="4281488"/>
            <a:ext cx="431800" cy="366712"/>
          </a:xfrm>
          <a:prstGeom prst="rect">
            <a:avLst/>
          </a:prstGeom>
          <a:noFill/>
          <a:ln w="9525" algn="ctr">
            <a:noFill/>
            <a:miter lim="800000"/>
            <a:headEnd/>
            <a:tailEnd/>
          </a:ln>
        </p:spPr>
        <p:txBody>
          <a:bodyPr>
            <a:spAutoFit/>
          </a:bodyPr>
          <a:lstStyle/>
          <a:p>
            <a:pPr marL="342900" indent="-342900">
              <a:spcBef>
                <a:spcPct val="50000"/>
              </a:spcBef>
            </a:pPr>
            <a:r>
              <a:rPr lang="en-US"/>
              <a:t>y</a:t>
            </a:r>
          </a:p>
        </p:txBody>
      </p:sp>
      <p:sp>
        <p:nvSpPr>
          <p:cNvPr id="17421" name="Text Box 15"/>
          <p:cNvSpPr txBox="1">
            <a:spLocks noChangeArrowheads="1"/>
          </p:cNvSpPr>
          <p:nvPr/>
        </p:nvSpPr>
        <p:spPr bwMode="auto">
          <a:xfrm>
            <a:off x="4902200" y="4281488"/>
            <a:ext cx="431800" cy="366712"/>
          </a:xfrm>
          <a:prstGeom prst="rect">
            <a:avLst/>
          </a:prstGeom>
          <a:noFill/>
          <a:ln w="9525" algn="ctr">
            <a:noFill/>
            <a:miter lim="800000"/>
            <a:headEnd/>
            <a:tailEnd/>
          </a:ln>
        </p:spPr>
        <p:txBody>
          <a:bodyPr>
            <a:spAutoFit/>
          </a:bodyPr>
          <a:lstStyle/>
          <a:p>
            <a:pPr marL="342900" indent="-342900">
              <a:spcBef>
                <a:spcPct val="50000"/>
              </a:spcBef>
            </a:pPr>
            <a:r>
              <a:rPr lang="en-US"/>
              <a:t>y</a:t>
            </a:r>
          </a:p>
        </p:txBody>
      </p:sp>
      <p:sp>
        <p:nvSpPr>
          <p:cNvPr id="17422" name="Text Box 16"/>
          <p:cNvSpPr txBox="1">
            <a:spLocks noChangeArrowheads="1"/>
          </p:cNvSpPr>
          <p:nvPr/>
        </p:nvSpPr>
        <p:spPr bwMode="auto">
          <a:xfrm>
            <a:off x="4787900" y="1700213"/>
            <a:ext cx="431800" cy="366712"/>
          </a:xfrm>
          <a:prstGeom prst="rect">
            <a:avLst/>
          </a:prstGeom>
          <a:noFill/>
          <a:ln w="9525" algn="ctr">
            <a:noFill/>
            <a:miter lim="800000"/>
            <a:headEnd/>
            <a:tailEnd/>
          </a:ln>
        </p:spPr>
        <p:txBody>
          <a:bodyPr>
            <a:spAutoFit/>
          </a:bodyPr>
          <a:lstStyle/>
          <a:p>
            <a:pPr marL="342900" indent="-342900">
              <a:spcBef>
                <a:spcPct val="50000"/>
              </a:spcBef>
            </a:pPr>
            <a:r>
              <a:rPr lang="en-US"/>
              <a:t>y</a:t>
            </a:r>
          </a:p>
        </p:txBody>
      </p:sp>
      <p:sp>
        <p:nvSpPr>
          <p:cNvPr id="17423" name="Text Box 17"/>
          <p:cNvSpPr txBox="1">
            <a:spLocks noChangeArrowheads="1"/>
          </p:cNvSpPr>
          <p:nvPr/>
        </p:nvSpPr>
        <p:spPr bwMode="auto">
          <a:xfrm>
            <a:off x="2590800" y="5942013"/>
            <a:ext cx="431800" cy="366712"/>
          </a:xfrm>
          <a:prstGeom prst="rect">
            <a:avLst/>
          </a:prstGeom>
          <a:noFill/>
          <a:ln w="9525" algn="ctr">
            <a:noFill/>
            <a:miter lim="800000"/>
            <a:headEnd/>
            <a:tailEnd/>
          </a:ln>
        </p:spPr>
        <p:txBody>
          <a:bodyPr>
            <a:spAutoFit/>
          </a:bodyPr>
          <a:lstStyle/>
          <a:p>
            <a:pPr marL="342900" indent="-342900">
              <a:spcBef>
                <a:spcPct val="50000"/>
              </a:spcBef>
            </a:pPr>
            <a:r>
              <a:rPr lang="en-US"/>
              <a:t>x</a:t>
            </a:r>
          </a:p>
        </p:txBody>
      </p:sp>
      <p:sp>
        <p:nvSpPr>
          <p:cNvPr id="17424" name="Text Box 18"/>
          <p:cNvSpPr txBox="1">
            <a:spLocks noChangeArrowheads="1"/>
          </p:cNvSpPr>
          <p:nvPr/>
        </p:nvSpPr>
        <p:spPr bwMode="auto">
          <a:xfrm>
            <a:off x="6934200" y="5870575"/>
            <a:ext cx="431800" cy="366713"/>
          </a:xfrm>
          <a:prstGeom prst="rect">
            <a:avLst/>
          </a:prstGeom>
          <a:noFill/>
          <a:ln w="9525" algn="ctr">
            <a:noFill/>
            <a:miter lim="800000"/>
            <a:headEnd/>
            <a:tailEnd/>
          </a:ln>
        </p:spPr>
        <p:txBody>
          <a:bodyPr>
            <a:spAutoFit/>
          </a:bodyPr>
          <a:lstStyle/>
          <a:p>
            <a:pPr marL="342900" indent="-342900">
              <a:spcBef>
                <a:spcPct val="50000"/>
              </a:spcBef>
            </a:pPr>
            <a:r>
              <a:rPr lang="en-US"/>
              <a:t>x</a:t>
            </a:r>
          </a:p>
        </p:txBody>
      </p:sp>
      <p:sp>
        <p:nvSpPr>
          <p:cNvPr id="17425" name="Text Box 19"/>
          <p:cNvSpPr txBox="1">
            <a:spLocks noChangeArrowheads="1"/>
          </p:cNvSpPr>
          <p:nvPr/>
        </p:nvSpPr>
        <p:spPr bwMode="auto">
          <a:xfrm>
            <a:off x="6877050" y="3352800"/>
            <a:ext cx="431800" cy="366713"/>
          </a:xfrm>
          <a:prstGeom prst="rect">
            <a:avLst/>
          </a:prstGeom>
          <a:noFill/>
          <a:ln w="9525" algn="ctr">
            <a:noFill/>
            <a:miter lim="800000"/>
            <a:headEnd/>
            <a:tailEnd/>
          </a:ln>
        </p:spPr>
        <p:txBody>
          <a:bodyPr>
            <a:spAutoFit/>
          </a:bodyPr>
          <a:lstStyle/>
          <a:p>
            <a:pPr marL="342900" indent="-342900">
              <a:spcBef>
                <a:spcPct val="50000"/>
              </a:spcBef>
            </a:pPr>
            <a:r>
              <a:rPr lang="en-US"/>
              <a:t>x</a:t>
            </a:r>
          </a:p>
        </p:txBody>
      </p:sp>
      <p:sp>
        <p:nvSpPr>
          <p:cNvPr id="17426" name="Text Box 20"/>
          <p:cNvSpPr txBox="1">
            <a:spLocks noChangeArrowheads="1"/>
          </p:cNvSpPr>
          <p:nvPr/>
        </p:nvSpPr>
        <p:spPr bwMode="auto">
          <a:xfrm>
            <a:off x="2667000" y="4953000"/>
            <a:ext cx="1944688" cy="400050"/>
          </a:xfrm>
          <a:prstGeom prst="rect">
            <a:avLst/>
          </a:prstGeom>
          <a:noFill/>
          <a:ln w="9525" algn="ctr">
            <a:noFill/>
            <a:miter lim="800000"/>
            <a:headEnd/>
            <a:tailEnd/>
          </a:ln>
        </p:spPr>
        <p:txBody>
          <a:bodyPr>
            <a:spAutoFit/>
          </a:bodyPr>
          <a:lstStyle/>
          <a:p>
            <a:pPr marL="342900" indent="-342900" algn="ctr">
              <a:spcBef>
                <a:spcPct val="50000"/>
              </a:spcBef>
            </a:pPr>
            <a:r>
              <a:rPr lang="en-US" sz="2000"/>
              <a:t>No Correlation</a:t>
            </a:r>
          </a:p>
        </p:txBody>
      </p:sp>
      <p:sp>
        <p:nvSpPr>
          <p:cNvPr id="17427" name="Text Box 21"/>
          <p:cNvSpPr txBox="1">
            <a:spLocks noChangeArrowheads="1"/>
          </p:cNvSpPr>
          <p:nvPr/>
        </p:nvSpPr>
        <p:spPr bwMode="auto">
          <a:xfrm>
            <a:off x="7019925" y="4438650"/>
            <a:ext cx="1800225" cy="1006475"/>
          </a:xfrm>
          <a:prstGeom prst="rect">
            <a:avLst/>
          </a:prstGeom>
          <a:noFill/>
          <a:ln w="9525" algn="ctr">
            <a:noFill/>
            <a:miter lim="800000"/>
            <a:headEnd/>
            <a:tailEnd/>
          </a:ln>
        </p:spPr>
        <p:txBody>
          <a:bodyPr>
            <a:spAutoFit/>
          </a:bodyPr>
          <a:lstStyle/>
          <a:p>
            <a:pPr marL="342900" indent="-342900" algn="ctr">
              <a:spcBef>
                <a:spcPct val="50000"/>
              </a:spcBef>
            </a:pPr>
            <a:r>
              <a:rPr lang="en-US" sz="2000"/>
              <a:t>High  Negative Correlation</a:t>
            </a:r>
          </a:p>
        </p:txBody>
      </p:sp>
      <p:cxnSp>
        <p:nvCxnSpPr>
          <p:cNvPr id="23" name="Straight Connector 22"/>
          <p:cNvCxnSpPr/>
          <p:nvPr/>
        </p:nvCxnSpPr>
        <p:spPr>
          <a:xfrm rot="5400000">
            <a:off x="304007" y="5333206"/>
            <a:ext cx="1371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990600" y="6018213"/>
            <a:ext cx="1600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4478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15240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16764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18288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19050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16002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16764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18288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1981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20574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12192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18288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1981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16002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22098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13716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1981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16002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17526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2362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20574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21336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22860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24384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25146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15240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16002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17526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1295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19812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1752600" y="548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1219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7" name="Straight Connector 56"/>
          <p:cNvCxnSpPr/>
          <p:nvPr/>
        </p:nvCxnSpPr>
        <p:spPr>
          <a:xfrm rot="5400000">
            <a:off x="4496594" y="5333206"/>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5183188" y="6018213"/>
            <a:ext cx="1600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486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57150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58674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60198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6172200"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6249988" y="571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6402388"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57912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59436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60198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6172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6400800"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6553200" y="571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2" name="Straight Connector 71"/>
          <p:cNvCxnSpPr/>
          <p:nvPr/>
        </p:nvCxnSpPr>
        <p:spPr>
          <a:xfrm rot="5400000">
            <a:off x="229394" y="2894806"/>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915988" y="3579813"/>
            <a:ext cx="1600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1430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16764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12954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4478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16002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17526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19050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2362200" y="2209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2" name="Straight Connector 81"/>
          <p:cNvCxnSpPr/>
          <p:nvPr/>
        </p:nvCxnSpPr>
        <p:spPr>
          <a:xfrm rot="5400000">
            <a:off x="4418807" y="2666206"/>
            <a:ext cx="1371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5105400" y="3351213"/>
            <a:ext cx="16002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332413"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5484813" y="2819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5637213"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5789613"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5942013"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6094413"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6323013"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sp>
        <p:nvSpPr>
          <p:cNvPr id="91" name="Oval 90"/>
          <p:cNvSpPr/>
          <p:nvPr/>
        </p:nvSpPr>
        <p:spPr>
          <a:xfrm>
            <a:off x="6551613"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6246813"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59436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6324600"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a:off x="56388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a:off x="59436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a:off x="5789613"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21336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descr="http://blog.sciencegeekgirl.com/wp-content/uploads/2009/03/pirates.jpg"/>
          <p:cNvPicPr>
            <a:picLocks noChangeAspect="1" noChangeArrowheads="1"/>
          </p:cNvPicPr>
          <p:nvPr/>
        </p:nvPicPr>
        <p:blipFill>
          <a:blip r:embed="rId2"/>
          <a:srcRect/>
          <a:stretch>
            <a:fillRect/>
          </a:stretch>
        </p:blipFill>
        <p:spPr bwMode="auto">
          <a:xfrm>
            <a:off x="533400" y="1086001"/>
            <a:ext cx="7848600" cy="56195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descr="http://ahealthyparadigm.files.wordpress.com/2013/11/7ehhlko.gif"/>
          <p:cNvPicPr>
            <a:picLocks noChangeAspect="1" noChangeArrowheads="1"/>
          </p:cNvPicPr>
          <p:nvPr/>
        </p:nvPicPr>
        <p:blipFill>
          <a:blip r:embed="rId2"/>
          <a:srcRect/>
          <a:stretch>
            <a:fillRect/>
          </a:stretch>
        </p:blipFill>
        <p:spPr bwMode="auto">
          <a:xfrm>
            <a:off x="152400" y="3581400"/>
            <a:ext cx="8648902" cy="2695576"/>
          </a:xfrm>
          <a:prstGeom prst="rect">
            <a:avLst/>
          </a:prstGeom>
          <a:noFill/>
        </p:spPr>
      </p:pic>
      <p:sp>
        <p:nvSpPr>
          <p:cNvPr id="6" name="TextBox 5"/>
          <p:cNvSpPr txBox="1"/>
          <p:nvPr/>
        </p:nvSpPr>
        <p:spPr>
          <a:xfrm>
            <a:off x="304800" y="1066800"/>
            <a:ext cx="8305800" cy="646331"/>
          </a:xfrm>
          <a:prstGeom prst="rect">
            <a:avLst/>
          </a:prstGeom>
          <a:noFill/>
        </p:spPr>
        <p:txBody>
          <a:bodyPr wrap="square" rtlCol="0">
            <a:spAutoFit/>
          </a:bodyPr>
          <a:lstStyle/>
          <a:p>
            <a:r>
              <a:rPr lang="en-US" sz="3600" dirty="0"/>
              <a:t>Correlation does </a:t>
            </a:r>
            <a:r>
              <a:rPr lang="en-US" sz="3600" b="1" u="sng" dirty="0"/>
              <a:t>not equal </a:t>
            </a:r>
            <a:r>
              <a:rPr lang="en-US" sz="3600" dirty="0"/>
              <a:t>causation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son pointing at the stock market graph with virtual screen">
            <a:extLst>
              <a:ext uri="{FF2B5EF4-FFF2-40B4-BE49-F238E27FC236}">
                <a16:creationId xmlns:a16="http://schemas.microsoft.com/office/drawing/2014/main" id="{815AB6B2-D733-3687-C058-7ED5FF0CA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752600"/>
            <a:ext cx="5029200" cy="3352800"/>
          </a:xfrm>
          <a:prstGeom prst="rect">
            <a:avLst/>
          </a:prstGeom>
        </p:spPr>
      </p:pic>
      <p:sp>
        <p:nvSpPr>
          <p:cNvPr id="6" name="Rectangular Callout 5"/>
          <p:cNvSpPr/>
          <p:nvPr/>
        </p:nvSpPr>
        <p:spPr>
          <a:xfrm>
            <a:off x="6629400" y="457200"/>
            <a:ext cx="2209800" cy="1828800"/>
          </a:xfrm>
          <a:prstGeom prst="wedgeRectCallout">
            <a:avLst>
              <a:gd name="adj1" fmla="val -69362"/>
              <a:gd name="adj2" fmla="val 91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is not advanced statistics.  Success is a better business strategy.</a:t>
            </a:r>
          </a:p>
        </p:txBody>
      </p:sp>
      <p:sp>
        <p:nvSpPr>
          <p:cNvPr id="7" name="Rectangular Callout 6"/>
          <p:cNvSpPr/>
          <p:nvPr/>
        </p:nvSpPr>
        <p:spPr>
          <a:xfrm>
            <a:off x="4114800" y="5257800"/>
            <a:ext cx="3200400" cy="1066800"/>
          </a:xfrm>
          <a:prstGeom prst="wedgeRectCallout">
            <a:avLst>
              <a:gd name="adj1" fmla="val -93522"/>
              <a:gd name="adj2" fmla="val -97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business intelligence from your 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p:nvPr>
        </p:nvSpPr>
        <p:spPr/>
        <p:txBody>
          <a:bodyPr/>
          <a:lstStyle/>
          <a:p>
            <a:pPr eaLnBrk="1" hangingPunct="1"/>
            <a:r>
              <a:rPr lang="en-US"/>
              <a:t>Regression</a:t>
            </a:r>
          </a:p>
        </p:txBody>
      </p:sp>
      <p:sp>
        <p:nvSpPr>
          <p:cNvPr id="41987" name="Rectangle 5"/>
          <p:cNvSpPr>
            <a:spLocks noGrp="1" noChangeArrowheads="1"/>
          </p:cNvSpPr>
          <p:nvPr>
            <p:ph type="subTitle" idx="1"/>
          </p:nvPr>
        </p:nvSpPr>
        <p:spPr/>
        <p:txBody>
          <a:bodyPr/>
          <a:lstStyle/>
          <a:p>
            <a:pPr eaLnBrk="1" hangingPunct="1"/>
            <a:r>
              <a:rPr lang="en-US"/>
              <a:t>Understanding The Residuals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0" name="Picture 2" descr="graph"/>
          <p:cNvPicPr>
            <a:picLocks noGrp="1" noChangeAspect="1" noChangeArrowheads="1"/>
          </p:cNvPicPr>
          <p:nvPr>
            <p:ph sz="quarter" idx="2"/>
          </p:nvPr>
        </p:nvPicPr>
        <p:blipFill>
          <a:blip r:embed="rId2"/>
          <a:srcRect/>
          <a:stretch>
            <a:fillRect/>
          </a:stretch>
        </p:blipFill>
        <p:spPr>
          <a:xfrm>
            <a:off x="457200" y="993775"/>
            <a:ext cx="4464050" cy="3654425"/>
          </a:xfrm>
          <a:noFill/>
        </p:spPr>
      </p:pic>
      <p:sp>
        <p:nvSpPr>
          <p:cNvPr id="17421" name="Rectangle 3"/>
          <p:cNvSpPr>
            <a:spLocks noGrp="1" noChangeArrowheads="1"/>
          </p:cNvSpPr>
          <p:nvPr>
            <p:ph type="body" sz="half" idx="1"/>
          </p:nvPr>
        </p:nvSpPr>
        <p:spPr>
          <a:xfrm>
            <a:off x="836613" y="533400"/>
            <a:ext cx="8002587" cy="533400"/>
          </a:xfrm>
        </p:spPr>
        <p:txBody>
          <a:bodyPr/>
          <a:lstStyle/>
          <a:p>
            <a:pPr eaLnBrk="1" hangingPunct="1">
              <a:lnSpc>
                <a:spcPct val="90000"/>
              </a:lnSpc>
              <a:buFont typeface="Wingdings" pitchFamily="2" charset="2"/>
              <a:buNone/>
            </a:pPr>
            <a:r>
              <a:rPr lang="en-US" sz="2800"/>
              <a:t> Representation of the regression line</a:t>
            </a:r>
            <a:endParaRPr lang="th-TH" sz="2800"/>
          </a:p>
          <a:p>
            <a:pPr eaLnBrk="1" hangingPunct="1">
              <a:lnSpc>
                <a:spcPct val="90000"/>
              </a:lnSpc>
              <a:buFont typeface="Wingdings" pitchFamily="2" charset="2"/>
              <a:buNone/>
            </a:pPr>
            <a:endParaRPr lang="en-US" sz="2800"/>
          </a:p>
          <a:p>
            <a:pPr eaLnBrk="1" hangingPunct="1">
              <a:lnSpc>
                <a:spcPct val="90000"/>
              </a:lnSpc>
              <a:buFont typeface="Wingdings" pitchFamily="2" charset="2"/>
              <a:buNone/>
            </a:pPr>
            <a:endParaRPr lang="en-US" sz="2800"/>
          </a:p>
          <a:p>
            <a:pPr eaLnBrk="1" hangingPunct="1">
              <a:lnSpc>
                <a:spcPct val="90000"/>
              </a:lnSpc>
              <a:buFont typeface="Wingdings" pitchFamily="2" charset="2"/>
              <a:buNone/>
            </a:pPr>
            <a:endParaRPr lang="en-US" sz="2800"/>
          </a:p>
          <a:p>
            <a:pPr eaLnBrk="1" hangingPunct="1">
              <a:lnSpc>
                <a:spcPct val="90000"/>
              </a:lnSpc>
              <a:buFont typeface="Wingdings" pitchFamily="2" charset="2"/>
              <a:buNone/>
            </a:pPr>
            <a:endParaRPr lang="en-US" sz="2800"/>
          </a:p>
          <a:p>
            <a:pPr eaLnBrk="1" hangingPunct="1">
              <a:lnSpc>
                <a:spcPct val="90000"/>
              </a:lnSpc>
              <a:buFont typeface="Wingdings" pitchFamily="2" charset="2"/>
              <a:buNone/>
            </a:pPr>
            <a:endParaRPr lang="en-US" sz="2800"/>
          </a:p>
          <a:p>
            <a:pPr eaLnBrk="1" hangingPunct="1">
              <a:lnSpc>
                <a:spcPct val="90000"/>
              </a:lnSpc>
              <a:buFont typeface="Wingdings" pitchFamily="2" charset="2"/>
              <a:buNone/>
            </a:pPr>
            <a:endParaRPr lang="en-US" sz="2800"/>
          </a:p>
          <a:p>
            <a:pPr eaLnBrk="1" hangingPunct="1">
              <a:lnSpc>
                <a:spcPct val="90000"/>
              </a:lnSpc>
              <a:buFont typeface="Wingdings" pitchFamily="2" charset="2"/>
              <a:buNone/>
            </a:pPr>
            <a:endParaRPr lang="en-US" sz="2800"/>
          </a:p>
        </p:txBody>
      </p:sp>
      <p:graphicFrame>
        <p:nvGraphicFramePr>
          <p:cNvPr id="17410" name="Object 4"/>
          <p:cNvGraphicFramePr>
            <a:graphicFrameLocks noGrp="1" noChangeAspect="1"/>
          </p:cNvGraphicFramePr>
          <p:nvPr>
            <p:ph sz="quarter" idx="3"/>
          </p:nvPr>
        </p:nvGraphicFramePr>
        <p:xfrm>
          <a:off x="457200" y="1352550"/>
          <a:ext cx="304800" cy="360363"/>
        </p:xfrm>
        <a:graphic>
          <a:graphicData uri="http://schemas.openxmlformats.org/presentationml/2006/ole">
            <mc:AlternateContent xmlns:mc="http://schemas.openxmlformats.org/markup-compatibility/2006">
              <mc:Choice xmlns:v="urn:schemas-microsoft-com:vml" Requires="v">
                <p:oleObj name="Equation" r:id="rId3" imgW="139579" imgH="164957" progId="Equation.3">
                  <p:embed/>
                </p:oleObj>
              </mc:Choice>
              <mc:Fallback>
                <p:oleObj name="Equation" r:id="rId3" imgW="139579" imgH="164957" progId="Equation.3">
                  <p:embed/>
                  <p:pic>
                    <p:nvPicPr>
                      <p:cNvPr id="1741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52550"/>
                        <a:ext cx="3048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5"/>
          <p:cNvGraphicFramePr>
            <a:graphicFrameLocks noChangeAspect="1"/>
          </p:cNvGraphicFramePr>
          <p:nvPr/>
        </p:nvGraphicFramePr>
        <p:xfrm>
          <a:off x="3944938" y="3944938"/>
          <a:ext cx="387350" cy="360362"/>
        </p:xfrm>
        <a:graphic>
          <a:graphicData uri="http://schemas.openxmlformats.org/presentationml/2006/ole">
            <mc:AlternateContent xmlns:mc="http://schemas.openxmlformats.org/markup-compatibility/2006">
              <mc:Choice xmlns:v="urn:schemas-microsoft-com:vml" Requires="v">
                <p:oleObj name="Equation" r:id="rId5" imgW="177492" imgH="164814" progId="Equation.3">
                  <p:embed/>
                </p:oleObj>
              </mc:Choice>
              <mc:Fallback>
                <p:oleObj name="Equation" r:id="rId5" imgW="177492" imgH="164814" progId="Equation.3">
                  <p:embed/>
                  <p:pic>
                    <p:nvPicPr>
                      <p:cNvPr id="1741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938" y="3944938"/>
                        <a:ext cx="3873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6"/>
          <p:cNvGraphicFramePr>
            <a:graphicFrameLocks noChangeAspect="1"/>
          </p:cNvGraphicFramePr>
          <p:nvPr/>
        </p:nvGraphicFramePr>
        <p:xfrm>
          <a:off x="3841750" y="2620963"/>
          <a:ext cx="304800" cy="415925"/>
        </p:xfrm>
        <a:graphic>
          <a:graphicData uri="http://schemas.openxmlformats.org/presentationml/2006/ole">
            <mc:AlternateContent xmlns:mc="http://schemas.openxmlformats.org/markup-compatibility/2006">
              <mc:Choice xmlns:v="urn:schemas-microsoft-com:vml" Requires="v">
                <p:oleObj name="Equation" r:id="rId7" imgW="139639" imgH="190417" progId="">
                  <p:embed/>
                </p:oleObj>
              </mc:Choice>
              <mc:Fallback>
                <p:oleObj name="Equation" r:id="rId7" imgW="139639" imgH="190417" progId="">
                  <p:embed/>
                  <p:pic>
                    <p:nvPicPr>
                      <p:cNvPr id="1741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1750" y="2620963"/>
                        <a:ext cx="3048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7"/>
          <p:cNvGraphicFramePr>
            <a:graphicFrameLocks noChangeAspect="1"/>
          </p:cNvGraphicFramePr>
          <p:nvPr/>
        </p:nvGraphicFramePr>
        <p:xfrm>
          <a:off x="3733800" y="1371600"/>
          <a:ext cx="360363" cy="498475"/>
        </p:xfrm>
        <a:graphic>
          <a:graphicData uri="http://schemas.openxmlformats.org/presentationml/2006/ole">
            <mc:AlternateContent xmlns:mc="http://schemas.openxmlformats.org/markup-compatibility/2006">
              <mc:Choice xmlns:v="urn:schemas-microsoft-com:vml" Requires="v">
                <p:oleObj name="Equation" r:id="rId9" imgW="165028" imgH="228501" progId="Equation.3">
                  <p:embed/>
                </p:oleObj>
              </mc:Choice>
              <mc:Fallback>
                <p:oleObj name="Equation" r:id="rId9" imgW="165028" imgH="228501" progId="Equation.3">
                  <p:embed/>
                  <p:pic>
                    <p:nvPicPr>
                      <p:cNvPr id="1741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1371600"/>
                        <a:ext cx="36036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8"/>
          <p:cNvGraphicFramePr>
            <a:graphicFrameLocks noChangeAspect="1"/>
          </p:cNvGraphicFramePr>
          <p:nvPr/>
        </p:nvGraphicFramePr>
        <p:xfrm>
          <a:off x="2687638" y="1295400"/>
          <a:ext cx="360362" cy="498475"/>
        </p:xfrm>
        <a:graphic>
          <a:graphicData uri="http://schemas.openxmlformats.org/presentationml/2006/ole">
            <mc:AlternateContent xmlns:mc="http://schemas.openxmlformats.org/markup-compatibility/2006">
              <mc:Choice xmlns:v="urn:schemas-microsoft-com:vml" Requires="v">
                <p:oleObj name="Equation" r:id="rId11" imgW="165028" imgH="228501" progId="Equation.3">
                  <p:embed/>
                </p:oleObj>
              </mc:Choice>
              <mc:Fallback>
                <p:oleObj name="Equation" r:id="rId11" imgW="165028" imgH="228501" progId="Equation.3">
                  <p:embed/>
                  <p:pic>
                    <p:nvPicPr>
                      <p:cNvPr id="1741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7638" y="1295400"/>
                        <a:ext cx="3603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9"/>
          <p:cNvGraphicFramePr>
            <a:graphicFrameLocks noChangeAspect="1"/>
          </p:cNvGraphicFramePr>
          <p:nvPr/>
        </p:nvGraphicFramePr>
        <p:xfrm>
          <a:off x="2112963" y="1716088"/>
          <a:ext cx="304800" cy="498475"/>
        </p:xfrm>
        <a:graphic>
          <a:graphicData uri="http://schemas.openxmlformats.org/presentationml/2006/ole">
            <mc:AlternateContent xmlns:mc="http://schemas.openxmlformats.org/markup-compatibility/2006">
              <mc:Choice xmlns:v="urn:schemas-microsoft-com:vml" Requires="v">
                <p:oleObj name="Equation" r:id="rId13" imgW="139700" imgH="228600" progId="Equation.3">
                  <p:embed/>
                </p:oleObj>
              </mc:Choice>
              <mc:Fallback>
                <p:oleObj name="Equation" r:id="rId13" imgW="139700" imgH="228600" progId="Equation.3">
                  <p:embed/>
                  <p:pic>
                    <p:nvPicPr>
                      <p:cNvPr id="17415"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2963" y="1716088"/>
                        <a:ext cx="3048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10"/>
          <p:cNvGraphicFramePr>
            <a:graphicFrameLocks noChangeAspect="1"/>
          </p:cNvGraphicFramePr>
          <p:nvPr/>
        </p:nvGraphicFramePr>
        <p:xfrm>
          <a:off x="2533650" y="3946525"/>
          <a:ext cx="331788" cy="500063"/>
        </p:xfrm>
        <a:graphic>
          <a:graphicData uri="http://schemas.openxmlformats.org/presentationml/2006/ole">
            <mc:AlternateContent xmlns:mc="http://schemas.openxmlformats.org/markup-compatibility/2006">
              <mc:Choice xmlns:v="urn:schemas-microsoft-com:vml" Requires="v">
                <p:oleObj name="Equation" r:id="rId15" imgW="152334" imgH="228501" progId="Equation.3">
                  <p:embed/>
                </p:oleObj>
              </mc:Choice>
              <mc:Fallback>
                <p:oleObj name="Equation" r:id="rId15" imgW="152334" imgH="228501" progId="Equation.3">
                  <p:embed/>
                  <p:pic>
                    <p:nvPicPr>
                      <p:cNvPr id="17416"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33650" y="3946525"/>
                        <a:ext cx="3317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7" name="Object 12"/>
          <p:cNvGraphicFramePr>
            <a:graphicFrameLocks noChangeAspect="1"/>
          </p:cNvGraphicFramePr>
          <p:nvPr/>
        </p:nvGraphicFramePr>
        <p:xfrm>
          <a:off x="5715000" y="3581400"/>
          <a:ext cx="1800225" cy="514350"/>
        </p:xfrm>
        <a:graphic>
          <a:graphicData uri="http://schemas.openxmlformats.org/presentationml/2006/ole">
            <mc:AlternateContent xmlns:mc="http://schemas.openxmlformats.org/markup-compatibility/2006">
              <mc:Choice xmlns:v="urn:schemas-microsoft-com:vml" Requires="v">
                <p:oleObj name="Equation" r:id="rId17" imgW="685800" imgH="228600" progId="Equation.3">
                  <p:embed/>
                </p:oleObj>
              </mc:Choice>
              <mc:Fallback>
                <p:oleObj name="Equation" r:id="rId17" imgW="685800" imgH="228600" progId="Equation.3">
                  <p:embed/>
                  <p:pic>
                    <p:nvPicPr>
                      <p:cNvPr id="17417"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5000" y="3581400"/>
                        <a:ext cx="1800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8" name="Object 13"/>
          <p:cNvGraphicFramePr>
            <a:graphicFrameLocks noChangeAspect="1"/>
          </p:cNvGraphicFramePr>
          <p:nvPr/>
        </p:nvGraphicFramePr>
        <p:xfrm>
          <a:off x="5638800" y="2743200"/>
          <a:ext cx="1804988" cy="500063"/>
        </p:xfrm>
        <a:graphic>
          <a:graphicData uri="http://schemas.openxmlformats.org/presentationml/2006/ole">
            <mc:AlternateContent xmlns:mc="http://schemas.openxmlformats.org/markup-compatibility/2006">
              <mc:Choice xmlns:v="urn:schemas-microsoft-com:vml" Requires="v">
                <p:oleObj name="Equation" r:id="rId19" imgW="774364" imgH="215806" progId="Equation.3">
                  <p:embed/>
                </p:oleObj>
              </mc:Choice>
              <mc:Fallback>
                <p:oleObj name="Equation" r:id="rId19" imgW="774364" imgH="215806" progId="Equation.3">
                  <p:embed/>
                  <p:pic>
                    <p:nvPicPr>
                      <p:cNvPr id="17418"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38800" y="2743200"/>
                        <a:ext cx="18049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2" name="Text Box 14"/>
          <p:cNvSpPr txBox="1">
            <a:spLocks noChangeArrowheads="1"/>
          </p:cNvSpPr>
          <p:nvPr/>
        </p:nvSpPr>
        <p:spPr bwMode="auto">
          <a:xfrm>
            <a:off x="5257800" y="4419600"/>
            <a:ext cx="3048000" cy="641350"/>
          </a:xfrm>
          <a:prstGeom prst="rect">
            <a:avLst/>
          </a:prstGeom>
          <a:noFill/>
          <a:ln w="9525">
            <a:noFill/>
            <a:miter lim="800000"/>
            <a:headEnd/>
            <a:tailEnd/>
          </a:ln>
        </p:spPr>
        <p:txBody>
          <a:bodyPr>
            <a:spAutoFit/>
          </a:bodyPr>
          <a:lstStyle/>
          <a:p>
            <a:pPr>
              <a:spcBef>
                <a:spcPct val="50000"/>
              </a:spcBef>
            </a:pPr>
            <a:r>
              <a:rPr lang="en-US"/>
              <a:t>The difference between actual and estimated.</a:t>
            </a:r>
            <a:endParaRPr lang="th-TH"/>
          </a:p>
        </p:txBody>
      </p:sp>
      <p:sp>
        <p:nvSpPr>
          <p:cNvPr id="17423" name="AutoShape 15"/>
          <p:cNvSpPr>
            <a:spLocks/>
          </p:cNvSpPr>
          <p:nvPr/>
        </p:nvSpPr>
        <p:spPr bwMode="auto">
          <a:xfrm rot="-5400000">
            <a:off x="6781800" y="3810000"/>
            <a:ext cx="304800" cy="914400"/>
          </a:xfrm>
          <a:prstGeom prst="leftBrace">
            <a:avLst>
              <a:gd name="adj1" fmla="val 25000"/>
              <a:gd name="adj2" fmla="val 50000"/>
            </a:avLst>
          </a:prstGeom>
          <a:noFill/>
          <a:ln w="9525">
            <a:solidFill>
              <a:schemeClr val="tx1"/>
            </a:solidFill>
            <a:round/>
            <a:headEnd/>
            <a:tailEnd/>
          </a:ln>
        </p:spPr>
        <p:txBody>
          <a:bodyPr wrap="none" anchor="ctr"/>
          <a:lstStyle/>
          <a:p>
            <a:endParaRPr lang="en-US"/>
          </a:p>
        </p:txBody>
      </p:sp>
      <p:graphicFrame>
        <p:nvGraphicFramePr>
          <p:cNvPr id="17419" name="Object 16"/>
          <p:cNvGraphicFramePr>
            <a:graphicFrameLocks noChangeAspect="1"/>
          </p:cNvGraphicFramePr>
          <p:nvPr/>
        </p:nvGraphicFramePr>
        <p:xfrm>
          <a:off x="5257800" y="1524000"/>
          <a:ext cx="3048000" cy="833438"/>
        </p:xfrm>
        <a:graphic>
          <a:graphicData uri="http://schemas.openxmlformats.org/presentationml/2006/ole">
            <mc:AlternateContent xmlns:mc="http://schemas.openxmlformats.org/markup-compatibility/2006">
              <mc:Choice xmlns:v="urn:schemas-microsoft-com:vml" Requires="v">
                <p:oleObj name="Equation" r:id="rId21" imgW="1624895" imgH="444307" progId="">
                  <p:embed/>
                </p:oleObj>
              </mc:Choice>
              <mc:Fallback>
                <p:oleObj name="Equation" r:id="rId21" imgW="1624895" imgH="444307" progId="">
                  <p:embed/>
                  <p:pic>
                    <p:nvPicPr>
                      <p:cNvPr id="17419"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1524000"/>
                        <a:ext cx="304800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9"/>
          <p:cNvSpPr>
            <a:spLocks noGrp="1" noChangeArrowheads="1"/>
          </p:cNvSpPr>
          <p:nvPr>
            <p:ph type="title"/>
          </p:nvPr>
        </p:nvSpPr>
        <p:spPr>
          <a:xfrm>
            <a:off x="457200" y="457200"/>
            <a:ext cx="8001000" cy="838200"/>
          </a:xfrm>
        </p:spPr>
        <p:txBody>
          <a:bodyPr/>
          <a:lstStyle/>
          <a:p>
            <a:pPr eaLnBrk="1" hangingPunct="1"/>
            <a:r>
              <a:rPr lang="en-US"/>
              <a:t>Facts In Regression</a:t>
            </a:r>
          </a:p>
        </p:txBody>
      </p:sp>
      <p:graphicFrame>
        <p:nvGraphicFramePr>
          <p:cNvPr id="18434" name="Object 3"/>
          <p:cNvGraphicFramePr>
            <a:graphicFrameLocks noGrp="1" noChangeAspect="1"/>
          </p:cNvGraphicFramePr>
          <p:nvPr>
            <p:ph sz="quarter" idx="4294967295"/>
          </p:nvPr>
        </p:nvGraphicFramePr>
        <p:xfrm>
          <a:off x="457200" y="3200400"/>
          <a:ext cx="3733800" cy="1023938"/>
        </p:xfrm>
        <a:graphic>
          <a:graphicData uri="http://schemas.openxmlformats.org/presentationml/2006/ole">
            <mc:AlternateContent xmlns:mc="http://schemas.openxmlformats.org/markup-compatibility/2006">
              <mc:Choice xmlns:v="urn:schemas-microsoft-com:vml" Requires="v">
                <p:oleObj name="Equation" r:id="rId2" imgW="1574800" imgH="431800" progId="Equation.3">
                  <p:embed/>
                </p:oleObj>
              </mc:Choice>
              <mc:Fallback>
                <p:oleObj name="Equation" r:id="rId2" imgW="1574800" imgH="431800" progId="Equation.3">
                  <p:embed/>
                  <p:pic>
                    <p:nvPicPr>
                      <p:cNvPr id="18434"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373380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5"/>
          <p:cNvGraphicFramePr>
            <a:graphicFrameLocks noGrp="1" noChangeAspect="1"/>
          </p:cNvGraphicFramePr>
          <p:nvPr>
            <p:ph sz="quarter" idx="4294967295"/>
          </p:nvPr>
        </p:nvGraphicFramePr>
        <p:xfrm>
          <a:off x="0" y="5210175"/>
          <a:ext cx="7772400" cy="1225550"/>
        </p:xfrm>
        <a:graphic>
          <a:graphicData uri="http://schemas.openxmlformats.org/presentationml/2006/ole">
            <mc:AlternateContent xmlns:mc="http://schemas.openxmlformats.org/markup-compatibility/2006">
              <mc:Choice xmlns:v="urn:schemas-microsoft-com:vml" Requires="v">
                <p:oleObj name="Equation" r:id="rId4" imgW="2743200" imgH="431800" progId="Equation.3">
                  <p:embed/>
                </p:oleObj>
              </mc:Choice>
              <mc:Fallback>
                <p:oleObj name="Equation" r:id="rId4" imgW="2743200" imgH="431800" progId="Equation.3">
                  <p:embed/>
                  <p:pic>
                    <p:nvPicPr>
                      <p:cNvPr id="18435"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10175"/>
                        <a:ext cx="7772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228600" y="1447800"/>
          <a:ext cx="4191000" cy="1311275"/>
        </p:xfrm>
        <a:graphic>
          <a:graphicData uri="http://schemas.openxmlformats.org/presentationml/2006/ole">
            <mc:AlternateContent xmlns:mc="http://schemas.openxmlformats.org/markup-compatibility/2006">
              <mc:Choice xmlns:v="urn:schemas-microsoft-com:vml" Requires="v">
                <p:oleObj name="Equation" r:id="rId6" imgW="1371600" imgH="431800" progId="Equation.3">
                  <p:embed/>
                </p:oleObj>
              </mc:Choice>
              <mc:Fallback>
                <p:oleObj name="Equation" r:id="rId6" imgW="1371600" imgH="431800" progId="Equation.3">
                  <p:embed/>
                  <p:pic>
                    <p:nvPicPr>
                      <p:cNvPr id="1843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4478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AutoShape 6"/>
          <p:cNvSpPr>
            <a:spLocks noChangeArrowheads="1"/>
          </p:cNvSpPr>
          <p:nvPr/>
        </p:nvSpPr>
        <p:spPr bwMode="auto">
          <a:xfrm>
            <a:off x="5562600" y="990600"/>
            <a:ext cx="3352800" cy="381000"/>
          </a:xfrm>
          <a:prstGeom prst="wedgeRectCallout">
            <a:avLst>
              <a:gd name="adj1" fmla="val -85699"/>
              <a:gd name="adj2" fmla="val 176667"/>
            </a:avLst>
          </a:prstGeom>
          <a:solidFill>
            <a:srgbClr val="00CCFF"/>
          </a:solidFill>
          <a:ln w="9525">
            <a:solidFill>
              <a:schemeClr val="tx1"/>
            </a:solidFill>
            <a:miter lim="800000"/>
            <a:headEnd/>
            <a:tailEnd/>
          </a:ln>
        </p:spPr>
        <p:txBody>
          <a:bodyPr/>
          <a:lstStyle/>
          <a:p>
            <a:pPr algn="ctr"/>
            <a:r>
              <a:rPr lang="en-US" sz="2000"/>
              <a:t>The residuals sum to zero.</a:t>
            </a:r>
          </a:p>
        </p:txBody>
      </p:sp>
      <p:sp>
        <p:nvSpPr>
          <p:cNvPr id="18439" name="AutoShape 7"/>
          <p:cNvSpPr>
            <a:spLocks noChangeArrowheads="1"/>
          </p:cNvSpPr>
          <p:nvPr/>
        </p:nvSpPr>
        <p:spPr bwMode="auto">
          <a:xfrm>
            <a:off x="4419600" y="2590800"/>
            <a:ext cx="4267200" cy="457200"/>
          </a:xfrm>
          <a:prstGeom prst="wedgeRectCallout">
            <a:avLst>
              <a:gd name="adj1" fmla="val -123477"/>
              <a:gd name="adj2" fmla="val 123958"/>
            </a:avLst>
          </a:prstGeom>
          <a:solidFill>
            <a:srgbClr val="00CCFF"/>
          </a:solidFill>
          <a:ln w="9525">
            <a:solidFill>
              <a:schemeClr val="tx1"/>
            </a:solidFill>
            <a:miter lim="800000"/>
            <a:headEnd/>
            <a:tailEnd/>
          </a:ln>
        </p:spPr>
        <p:txBody>
          <a:bodyPr/>
          <a:lstStyle/>
          <a:p>
            <a:pPr algn="ctr"/>
            <a:r>
              <a:rPr lang="en-US" sz="2000"/>
              <a:t>The residual times x</a:t>
            </a:r>
            <a:r>
              <a:rPr lang="en-US" sz="2000" baseline="-25000"/>
              <a:t>i</a:t>
            </a:r>
            <a:r>
              <a:rPr lang="en-US" sz="2000"/>
              <a:t> sum to zero.</a:t>
            </a:r>
          </a:p>
        </p:txBody>
      </p:sp>
      <p:sp>
        <p:nvSpPr>
          <p:cNvPr id="18440" name="AutoShape 8"/>
          <p:cNvSpPr>
            <a:spLocks noChangeArrowheads="1"/>
          </p:cNvSpPr>
          <p:nvPr/>
        </p:nvSpPr>
        <p:spPr bwMode="auto">
          <a:xfrm>
            <a:off x="2819400" y="4419600"/>
            <a:ext cx="4572000" cy="533400"/>
          </a:xfrm>
          <a:prstGeom prst="wedgeRectCallout">
            <a:avLst>
              <a:gd name="adj1" fmla="val -97639"/>
              <a:gd name="adj2" fmla="val 152380"/>
            </a:avLst>
          </a:prstGeom>
          <a:solidFill>
            <a:srgbClr val="00CCFF"/>
          </a:solidFill>
          <a:ln w="9525">
            <a:solidFill>
              <a:schemeClr val="tx1"/>
            </a:solidFill>
            <a:miter lim="800000"/>
            <a:headEnd/>
            <a:tailEnd/>
          </a:ln>
        </p:spPr>
        <p:txBody>
          <a:bodyPr/>
          <a:lstStyle/>
          <a:p>
            <a:pPr algn="ctr"/>
            <a:r>
              <a:rPr lang="en-US" sz="2000"/>
              <a:t>The residual times yhat_i sum to zero.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4"/>
          <p:cNvSpPr>
            <a:spLocks noGrp="1" noChangeArrowheads="1"/>
          </p:cNvSpPr>
          <p:nvPr>
            <p:ph type="title"/>
          </p:nvPr>
        </p:nvSpPr>
        <p:spPr>
          <a:xfrm>
            <a:off x="457200" y="304800"/>
            <a:ext cx="8305800" cy="1143000"/>
          </a:xfrm>
        </p:spPr>
        <p:txBody>
          <a:bodyPr/>
          <a:lstStyle/>
          <a:p>
            <a:pPr eaLnBrk="1" hangingPunct="1"/>
            <a:r>
              <a:rPr lang="en-US"/>
              <a:t>More Facts In Regression</a:t>
            </a:r>
          </a:p>
        </p:txBody>
      </p:sp>
      <p:graphicFrame>
        <p:nvGraphicFramePr>
          <p:cNvPr id="19458" name="Object 2"/>
          <p:cNvGraphicFramePr>
            <a:graphicFrameLocks noGrp="1" noChangeAspect="1"/>
          </p:cNvGraphicFramePr>
          <p:nvPr>
            <p:ph sz="quarter" idx="4294967295"/>
          </p:nvPr>
        </p:nvGraphicFramePr>
        <p:xfrm>
          <a:off x="304800" y="4495800"/>
          <a:ext cx="5943600" cy="915988"/>
        </p:xfrm>
        <a:graphic>
          <a:graphicData uri="http://schemas.openxmlformats.org/presentationml/2006/ole">
            <mc:AlternateContent xmlns:mc="http://schemas.openxmlformats.org/markup-compatibility/2006">
              <mc:Choice xmlns:v="urn:schemas-microsoft-com:vml" Requires="v">
                <p:oleObj name="Equation" r:id="rId2" imgW="2806700" imgH="431800" progId="Equation.3">
                  <p:embed/>
                </p:oleObj>
              </mc:Choice>
              <mc:Fallback>
                <p:oleObj name="Equation" r:id="rId2" imgW="2806700" imgH="431800" progId="Equation.3">
                  <p:embed/>
                  <p:pic>
                    <p:nvPicPr>
                      <p:cNvPr id="19458"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594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AutoShape 9"/>
          <p:cNvSpPr>
            <a:spLocks noChangeArrowheads="1"/>
          </p:cNvSpPr>
          <p:nvPr/>
        </p:nvSpPr>
        <p:spPr bwMode="auto">
          <a:xfrm>
            <a:off x="3124200" y="3429000"/>
            <a:ext cx="5410200" cy="990600"/>
          </a:xfrm>
          <a:prstGeom prst="wedgeRectCallout">
            <a:avLst>
              <a:gd name="adj1" fmla="val -96713"/>
              <a:gd name="adj2" fmla="val 77722"/>
            </a:avLst>
          </a:prstGeom>
          <a:solidFill>
            <a:srgbClr val="00CCFF"/>
          </a:solidFill>
          <a:ln w="9525">
            <a:solidFill>
              <a:schemeClr val="tx1"/>
            </a:solidFill>
            <a:miter lim="800000"/>
            <a:headEnd/>
            <a:tailEnd/>
          </a:ln>
        </p:spPr>
        <p:txBody>
          <a:bodyPr/>
          <a:lstStyle/>
          <a:p>
            <a:pPr algn="ctr"/>
            <a:r>
              <a:rPr lang="en-US" sz="2000"/>
              <a:t>The residuals sum to zero.  This is one reason why we look at the sum of the residuals squared.  SSE (Sum of Squares Error)</a:t>
            </a:r>
          </a:p>
        </p:txBody>
      </p:sp>
      <p:sp>
        <p:nvSpPr>
          <p:cNvPr id="19462" name="Rectangle 10"/>
          <p:cNvSpPr>
            <a:spLocks noChangeArrowheads="1"/>
          </p:cNvSpPr>
          <p:nvPr/>
        </p:nvSpPr>
        <p:spPr bwMode="auto">
          <a:xfrm>
            <a:off x="304800" y="5867400"/>
            <a:ext cx="8610600" cy="838200"/>
          </a:xfrm>
          <a:prstGeom prst="rect">
            <a:avLst/>
          </a:prstGeom>
          <a:solidFill>
            <a:srgbClr val="99CCFF"/>
          </a:solidFill>
          <a:ln w="9525">
            <a:solidFill>
              <a:schemeClr val="tx1"/>
            </a:solidFill>
            <a:miter lim="800000"/>
            <a:headEnd/>
            <a:tailEnd/>
          </a:ln>
        </p:spPr>
        <p:txBody>
          <a:bodyPr anchor="ctr"/>
          <a:lstStyle/>
          <a:p>
            <a:pPr algn="ctr"/>
            <a:r>
              <a:rPr lang="en-US" sz="2000"/>
              <a:t>The regression line always goes through the point (xbar,ybar).  Thus when x=xbar yhat=ybar.  That is if you solve for yhat at xbar you will get ybar. </a:t>
            </a:r>
          </a:p>
        </p:txBody>
      </p:sp>
      <p:graphicFrame>
        <p:nvGraphicFramePr>
          <p:cNvPr id="19459" name="Object 11"/>
          <p:cNvGraphicFramePr>
            <a:graphicFrameLocks noGrp="1" noChangeAspect="1"/>
          </p:cNvGraphicFramePr>
          <p:nvPr>
            <p:ph sz="quarter" idx="4294967295"/>
          </p:nvPr>
        </p:nvGraphicFramePr>
        <p:xfrm>
          <a:off x="4419600" y="1600200"/>
          <a:ext cx="3200400" cy="1700213"/>
        </p:xfrm>
        <a:graphic>
          <a:graphicData uri="http://schemas.openxmlformats.org/presentationml/2006/ole">
            <mc:AlternateContent xmlns:mc="http://schemas.openxmlformats.org/markup-compatibility/2006">
              <mc:Choice xmlns:v="urn:schemas-microsoft-com:vml" Requires="v">
                <p:oleObj name="สมการ" r:id="rId4" imgW="812447" imgH="431613" progId="Equation.3">
                  <p:embed/>
                </p:oleObj>
              </mc:Choice>
              <mc:Fallback>
                <p:oleObj name="สมการ" r:id="rId4" imgW="812447" imgH="431613" progId="Equation.3">
                  <p:embed/>
                  <p:pic>
                    <p:nvPicPr>
                      <p:cNvPr id="19459" name="Object 1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600200"/>
                        <a:ext cx="3200400" cy="170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3" name="Rectangle 15"/>
          <p:cNvSpPr>
            <a:spLocks noChangeArrowheads="1"/>
          </p:cNvSpPr>
          <p:nvPr/>
        </p:nvSpPr>
        <p:spPr bwMode="auto">
          <a:xfrm>
            <a:off x="381000" y="1828800"/>
            <a:ext cx="3352800" cy="1219200"/>
          </a:xfrm>
          <a:prstGeom prst="rect">
            <a:avLst/>
          </a:prstGeom>
          <a:solidFill>
            <a:srgbClr val="00CCFF"/>
          </a:solidFill>
          <a:ln w="9525">
            <a:solidFill>
              <a:schemeClr val="tx1"/>
            </a:solidFill>
            <a:miter lim="800000"/>
            <a:headEnd/>
            <a:tailEnd/>
          </a:ln>
        </p:spPr>
        <p:txBody>
          <a:bodyPr anchor="ctr"/>
          <a:lstStyle/>
          <a:p>
            <a:pPr algn="ctr"/>
            <a:r>
              <a:rPr lang="en-US"/>
              <a:t>The sum of the y_i equals the sum of the yhat_i</a:t>
            </a:r>
          </a:p>
        </p:txBody>
      </p:sp>
      <p:sp>
        <p:nvSpPr>
          <p:cNvPr id="19464" name="Line 16"/>
          <p:cNvSpPr>
            <a:spLocks noChangeShapeType="1"/>
          </p:cNvSpPr>
          <p:nvPr/>
        </p:nvSpPr>
        <p:spPr bwMode="auto">
          <a:xfrm>
            <a:off x="3810000" y="2438400"/>
            <a:ext cx="685800" cy="0"/>
          </a:xfrm>
          <a:prstGeom prst="line">
            <a:avLst/>
          </a:prstGeom>
          <a:noFill/>
          <a:ln w="50800">
            <a:solidFill>
              <a:schemeClr val="tx1"/>
            </a:solidFill>
            <a:round/>
            <a:headEnd/>
            <a:tailEnd type="triangle" w="med" len="med"/>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en-US"/>
              <a:t>More Facts In Regression</a:t>
            </a:r>
          </a:p>
        </p:txBody>
      </p:sp>
      <p:graphicFrame>
        <p:nvGraphicFramePr>
          <p:cNvPr id="20482" name="Object 11"/>
          <p:cNvGraphicFramePr>
            <a:graphicFrameLocks noGrp="1" noChangeAspect="1"/>
          </p:cNvGraphicFramePr>
          <p:nvPr>
            <p:ph sz="quarter" idx="2"/>
          </p:nvPr>
        </p:nvGraphicFramePr>
        <p:xfrm>
          <a:off x="263525" y="3352800"/>
          <a:ext cx="3740150" cy="1068388"/>
        </p:xfrm>
        <a:graphic>
          <a:graphicData uri="http://schemas.openxmlformats.org/presentationml/2006/ole">
            <mc:AlternateContent xmlns:mc="http://schemas.openxmlformats.org/markup-compatibility/2006">
              <mc:Choice xmlns:v="urn:schemas-microsoft-com:vml" Requires="v">
                <p:oleObj name="Equation" r:id="rId2" imgW="1155700" imgH="330200" progId="">
                  <p:embed/>
                </p:oleObj>
              </mc:Choice>
              <mc:Fallback>
                <p:oleObj name="Equation" r:id="rId2" imgW="1155700" imgH="330200" progId="">
                  <p:embed/>
                  <p:pic>
                    <p:nvPicPr>
                      <p:cNvPr id="20482" name="Object 1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3352800"/>
                        <a:ext cx="3740150" cy="1068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19"/>
          <p:cNvGraphicFramePr>
            <a:graphicFrameLocks noGrp="1" noChangeAspect="1"/>
          </p:cNvGraphicFramePr>
          <p:nvPr>
            <p:ph sz="quarter" idx="3"/>
          </p:nvPr>
        </p:nvGraphicFramePr>
        <p:xfrm>
          <a:off x="228600" y="1828800"/>
          <a:ext cx="3886200" cy="1012825"/>
        </p:xfrm>
        <a:graphic>
          <a:graphicData uri="http://schemas.openxmlformats.org/presentationml/2006/ole">
            <mc:AlternateContent xmlns:mc="http://schemas.openxmlformats.org/markup-compatibility/2006">
              <mc:Choice xmlns:v="urn:schemas-microsoft-com:vml" Requires="v">
                <p:oleObj name="Equation" r:id="rId4" imgW="1167893" imgH="304668" progId="">
                  <p:embed/>
                </p:oleObj>
              </mc:Choice>
              <mc:Fallback>
                <p:oleObj name="Equation" r:id="rId4" imgW="1167893" imgH="304668" progId="">
                  <p:embed/>
                  <p:pic>
                    <p:nvPicPr>
                      <p:cNvPr id="20483" name="Object 1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38862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6" name="Rectangle 21"/>
          <p:cNvSpPr>
            <a:spLocks noChangeArrowheads="1"/>
          </p:cNvSpPr>
          <p:nvPr/>
        </p:nvSpPr>
        <p:spPr bwMode="auto">
          <a:xfrm>
            <a:off x="4267200" y="1905000"/>
            <a:ext cx="4114800" cy="685800"/>
          </a:xfrm>
          <a:prstGeom prst="rect">
            <a:avLst/>
          </a:prstGeom>
          <a:solidFill>
            <a:srgbClr val="99CCFF"/>
          </a:solidFill>
          <a:ln w="9525">
            <a:solidFill>
              <a:schemeClr val="tx1"/>
            </a:solidFill>
            <a:miter lim="800000"/>
            <a:headEnd/>
            <a:tailEnd/>
          </a:ln>
        </p:spPr>
        <p:txBody>
          <a:bodyPr wrap="none" anchor="ctr"/>
          <a:lstStyle/>
          <a:p>
            <a:pPr algn="ctr"/>
            <a:r>
              <a:rPr lang="en-US" sz="2400"/>
              <a:t>SST (Sum of Squares Total)</a:t>
            </a:r>
          </a:p>
        </p:txBody>
      </p:sp>
      <p:graphicFrame>
        <p:nvGraphicFramePr>
          <p:cNvPr id="20484" name="Object 26"/>
          <p:cNvGraphicFramePr>
            <a:graphicFrameLocks noGrp="1" noChangeAspect="1"/>
          </p:cNvGraphicFramePr>
          <p:nvPr>
            <p:ph sz="half" idx="1"/>
          </p:nvPr>
        </p:nvGraphicFramePr>
        <p:xfrm>
          <a:off x="217488" y="4876800"/>
          <a:ext cx="3756025" cy="1114425"/>
        </p:xfrm>
        <a:graphic>
          <a:graphicData uri="http://schemas.openxmlformats.org/presentationml/2006/ole">
            <mc:AlternateContent xmlns:mc="http://schemas.openxmlformats.org/markup-compatibility/2006">
              <mc:Choice xmlns:v="urn:schemas-microsoft-com:vml" Requires="v">
                <p:oleObj name="Equation" r:id="rId6" imgW="1155700" imgH="342900" progId="">
                  <p:embed/>
                </p:oleObj>
              </mc:Choice>
              <mc:Fallback>
                <p:oleObj name="Equation" r:id="rId6" imgW="1155700" imgH="342900" progId="">
                  <p:embed/>
                  <p:pic>
                    <p:nvPicPr>
                      <p:cNvPr id="20484" name="Object 2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488" y="4876800"/>
                        <a:ext cx="3756025"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Rectangle 28"/>
          <p:cNvSpPr>
            <a:spLocks noChangeArrowheads="1"/>
          </p:cNvSpPr>
          <p:nvPr/>
        </p:nvSpPr>
        <p:spPr bwMode="auto">
          <a:xfrm>
            <a:off x="4038600" y="3581400"/>
            <a:ext cx="4953000" cy="685800"/>
          </a:xfrm>
          <a:prstGeom prst="rect">
            <a:avLst/>
          </a:prstGeom>
          <a:solidFill>
            <a:srgbClr val="99CCFF"/>
          </a:solidFill>
          <a:ln w="9525">
            <a:solidFill>
              <a:schemeClr val="tx1"/>
            </a:solidFill>
            <a:miter lim="800000"/>
            <a:headEnd/>
            <a:tailEnd/>
          </a:ln>
        </p:spPr>
        <p:txBody>
          <a:bodyPr wrap="none" anchor="ctr"/>
          <a:lstStyle/>
          <a:p>
            <a:pPr algn="ctr"/>
            <a:r>
              <a:rPr lang="en-US" sz="2400"/>
              <a:t>SSR (Sum of Squares Regression)</a:t>
            </a:r>
          </a:p>
        </p:txBody>
      </p:sp>
      <p:sp>
        <p:nvSpPr>
          <p:cNvPr id="20488" name="Rectangle 30"/>
          <p:cNvSpPr>
            <a:spLocks noChangeArrowheads="1"/>
          </p:cNvSpPr>
          <p:nvPr/>
        </p:nvSpPr>
        <p:spPr bwMode="auto">
          <a:xfrm>
            <a:off x="4343400" y="5029200"/>
            <a:ext cx="4114800" cy="685800"/>
          </a:xfrm>
          <a:prstGeom prst="rect">
            <a:avLst/>
          </a:prstGeom>
          <a:solidFill>
            <a:srgbClr val="99CCFF"/>
          </a:solidFill>
          <a:ln w="9525">
            <a:solidFill>
              <a:schemeClr val="tx1"/>
            </a:solidFill>
            <a:miter lim="800000"/>
            <a:headEnd/>
            <a:tailEnd/>
          </a:ln>
        </p:spPr>
        <p:txBody>
          <a:bodyPr wrap="none" anchor="ctr"/>
          <a:lstStyle/>
          <a:p>
            <a:pPr algn="ctr"/>
            <a:r>
              <a:rPr lang="en-US" sz="2400" dirty="0"/>
              <a:t>SSE (Sum of Squares Error)</a:t>
            </a:r>
          </a:p>
          <a:p>
            <a:pPr algn="ctr"/>
            <a:r>
              <a:rPr lang="en-US" sz="2400" dirty="0"/>
              <a:t>Should be (y-</a:t>
            </a:r>
            <a:r>
              <a:rPr lang="en-US" sz="2400" dirty="0" err="1"/>
              <a:t>yhat</a:t>
            </a:r>
            <a:r>
              <a:rPr lang="en-US" sz="2400"/>
              <a:t>)^2</a:t>
            </a:r>
            <a:endParaRPr lang="en-US" sz="2400" dirty="0"/>
          </a:p>
        </p:txBody>
      </p:sp>
      <p:sp>
        <p:nvSpPr>
          <p:cNvPr id="20489" name="Rectangle 35"/>
          <p:cNvSpPr>
            <a:spLocks noChangeArrowheads="1"/>
          </p:cNvSpPr>
          <p:nvPr/>
        </p:nvSpPr>
        <p:spPr bwMode="auto">
          <a:xfrm>
            <a:off x="533400" y="6019800"/>
            <a:ext cx="4495800" cy="762000"/>
          </a:xfrm>
          <a:prstGeom prst="rect">
            <a:avLst/>
          </a:prstGeom>
          <a:solidFill>
            <a:srgbClr val="FF99CC"/>
          </a:solidFill>
          <a:ln w="9525">
            <a:solidFill>
              <a:schemeClr val="tx1"/>
            </a:solidFill>
            <a:miter lim="800000"/>
            <a:headEnd/>
            <a:tailEnd/>
          </a:ln>
        </p:spPr>
        <p:txBody>
          <a:bodyPr tIns="137160" anchor="ctr" anchorCtr="1"/>
          <a:lstStyle/>
          <a:p>
            <a:pPr algn="ctr"/>
            <a:r>
              <a:rPr lang="en-US" sz="3600"/>
              <a:t>SST=SSR+SSE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t>R-Squared</a:t>
            </a:r>
          </a:p>
        </p:txBody>
      </p:sp>
      <p:graphicFrame>
        <p:nvGraphicFramePr>
          <p:cNvPr id="21506" name="Object 4"/>
          <p:cNvGraphicFramePr>
            <a:graphicFrameLocks noGrp="1" noChangeAspect="1"/>
          </p:cNvGraphicFramePr>
          <p:nvPr>
            <p:ph idx="1"/>
          </p:nvPr>
        </p:nvGraphicFramePr>
        <p:xfrm>
          <a:off x="685800" y="1828800"/>
          <a:ext cx="6202363" cy="1144588"/>
        </p:xfrm>
        <a:graphic>
          <a:graphicData uri="http://schemas.openxmlformats.org/presentationml/2006/ole">
            <mc:AlternateContent xmlns:mc="http://schemas.openxmlformats.org/markup-compatibility/2006">
              <mc:Choice xmlns:v="urn:schemas-microsoft-com:vml" Requires="v">
                <p:oleObj name="Equation" r:id="rId2" imgW="2133600" imgH="393700" progId="">
                  <p:embed/>
                </p:oleObj>
              </mc:Choice>
              <mc:Fallback>
                <p:oleObj name="Equation" r:id="rId2" imgW="2133600" imgH="393700" progId="">
                  <p:embed/>
                  <p:pic>
                    <p:nvPicPr>
                      <p:cNvPr id="21506"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6202363" cy="1144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Oval 6"/>
          <p:cNvSpPr>
            <a:spLocks noChangeArrowheads="1"/>
          </p:cNvSpPr>
          <p:nvPr/>
        </p:nvSpPr>
        <p:spPr bwMode="auto">
          <a:xfrm>
            <a:off x="762000" y="3429000"/>
            <a:ext cx="7162800" cy="1905000"/>
          </a:xfrm>
          <a:prstGeom prst="ellipse">
            <a:avLst/>
          </a:prstGeom>
          <a:solidFill>
            <a:srgbClr val="99CCFF"/>
          </a:solidFill>
          <a:ln w="9525">
            <a:solidFill>
              <a:schemeClr val="tx1"/>
            </a:solidFill>
            <a:round/>
            <a:headEnd/>
            <a:tailEnd/>
          </a:ln>
        </p:spPr>
        <p:txBody>
          <a:bodyPr anchor="ctr"/>
          <a:lstStyle/>
          <a:p>
            <a:pPr algn="ctr"/>
            <a:r>
              <a:rPr lang="en-US" sz="2800"/>
              <a:t>R-Squared is the percent of variation in y explained by the independent variable(s) x.</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t>Adjusted R-Squared</a:t>
            </a:r>
          </a:p>
        </p:txBody>
      </p:sp>
      <p:graphicFrame>
        <p:nvGraphicFramePr>
          <p:cNvPr id="22530" name="Object 3"/>
          <p:cNvGraphicFramePr>
            <a:graphicFrameLocks noGrp="1" noChangeAspect="1"/>
          </p:cNvGraphicFramePr>
          <p:nvPr>
            <p:ph idx="1"/>
          </p:nvPr>
        </p:nvGraphicFramePr>
        <p:xfrm>
          <a:off x="685800" y="1916113"/>
          <a:ext cx="6202363" cy="969962"/>
        </p:xfrm>
        <a:graphic>
          <a:graphicData uri="http://schemas.openxmlformats.org/presentationml/2006/ole">
            <mc:AlternateContent xmlns:mc="http://schemas.openxmlformats.org/markup-compatibility/2006">
              <mc:Choice xmlns:v="urn:schemas-microsoft-com:vml" Requires="v">
                <p:oleObj name="Equation" r:id="rId2" imgW="2679700" imgH="419100" progId="">
                  <p:embed/>
                </p:oleObj>
              </mc:Choice>
              <mc:Fallback>
                <p:oleObj name="Equation" r:id="rId2" imgW="2679700" imgH="419100" progId="">
                  <p:embed/>
                  <p:pic>
                    <p:nvPicPr>
                      <p:cNvPr id="2253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16113"/>
                        <a:ext cx="6202363"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2" name="Oval 4"/>
          <p:cNvSpPr>
            <a:spLocks noChangeArrowheads="1"/>
          </p:cNvSpPr>
          <p:nvPr/>
        </p:nvSpPr>
        <p:spPr bwMode="auto">
          <a:xfrm>
            <a:off x="762000" y="3276600"/>
            <a:ext cx="7162800" cy="2057400"/>
          </a:xfrm>
          <a:prstGeom prst="ellipse">
            <a:avLst/>
          </a:prstGeom>
          <a:solidFill>
            <a:srgbClr val="99CCFF"/>
          </a:solidFill>
          <a:ln w="9525">
            <a:solidFill>
              <a:schemeClr val="tx1"/>
            </a:solidFill>
            <a:round/>
            <a:headEnd/>
            <a:tailEnd/>
          </a:ln>
        </p:spPr>
        <p:txBody>
          <a:bodyPr anchor="ctr"/>
          <a:lstStyle/>
          <a:p>
            <a:pPr algn="ctr"/>
            <a:r>
              <a:rPr lang="en-US" sz="2000"/>
              <a:t>Adjusted R-Squared is adjusted for the number of variables used in the general linear model.  The “n” is the sample size and “p” is the number of independent variables in the model.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600"/>
              <a:t>R-Squared and Adjusted R-Squared</a:t>
            </a:r>
          </a:p>
        </p:txBody>
      </p:sp>
      <p:sp>
        <p:nvSpPr>
          <p:cNvPr id="43011" name="Rectangle 3"/>
          <p:cNvSpPr>
            <a:spLocks noGrp="1" noChangeArrowheads="1"/>
          </p:cNvSpPr>
          <p:nvPr>
            <p:ph type="body" idx="1"/>
          </p:nvPr>
        </p:nvSpPr>
        <p:spPr/>
        <p:txBody>
          <a:bodyPr/>
          <a:lstStyle/>
          <a:p>
            <a:pPr eaLnBrk="1" hangingPunct="1">
              <a:lnSpc>
                <a:spcPct val="80000"/>
              </a:lnSpc>
            </a:pPr>
            <a:r>
              <a:rPr lang="en-US" sz="2800" dirty="0"/>
              <a:t>Are measures to indicate how well the model performs.  Sample “Goodness of Fit” measures.  Does x explain y and if so, how well does x explain y?</a:t>
            </a:r>
          </a:p>
          <a:p>
            <a:pPr lvl="1" eaLnBrk="1" hangingPunct="1">
              <a:lnSpc>
                <a:spcPct val="80000"/>
              </a:lnSpc>
            </a:pPr>
            <a:r>
              <a:rPr lang="en-US" sz="2000" dirty="0"/>
              <a:t>R-Squared and Adjusted R-Squared helps to answer this question.</a:t>
            </a:r>
          </a:p>
          <a:p>
            <a:pPr lvl="1" eaLnBrk="1" hangingPunct="1">
              <a:lnSpc>
                <a:spcPct val="80000"/>
              </a:lnSpc>
            </a:pPr>
            <a:r>
              <a:rPr lang="en-US" sz="2000" dirty="0"/>
              <a:t>If a variable is added to the model R-Squared will always stay the same or increase.</a:t>
            </a:r>
          </a:p>
          <a:p>
            <a:pPr lvl="1" eaLnBrk="1" hangingPunct="1">
              <a:lnSpc>
                <a:spcPct val="80000"/>
              </a:lnSpc>
            </a:pPr>
            <a:r>
              <a:rPr lang="en-US" sz="2000" dirty="0"/>
              <a:t>Adjusted R-Squared helps understand if it is worth adding another variable.  A drop in the Adjusted R-Squared leads one to believe that perhaps the additional variable is not helpful in explaining y.</a:t>
            </a:r>
          </a:p>
          <a:p>
            <a:pPr lvl="1" eaLnBrk="1" hangingPunct="1">
              <a:lnSpc>
                <a:spcPct val="80000"/>
              </a:lnSpc>
            </a:pPr>
            <a:endParaRPr lang="en-US" sz="2000" dirty="0"/>
          </a:p>
          <a:p>
            <a:pPr>
              <a:lnSpc>
                <a:spcPct val="80000"/>
              </a:lnSpc>
            </a:pPr>
            <a:r>
              <a:rPr lang="en-US" sz="2200" dirty="0"/>
              <a:t>Stepwise techniques can help quickly reduce the number of variables in the model, it is an automated procedure.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934200" y="838200"/>
            <a:ext cx="1905000" cy="1447800"/>
          </a:xfrm>
          <a:prstGeom prst="wedgeRectCallout">
            <a:avLst>
              <a:gd name="adj1" fmla="val -107534"/>
              <a:gd name="adj2" fmla="val 87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Regression assumes variance of error will be consistent with x.</a:t>
            </a:r>
          </a:p>
        </p:txBody>
      </p:sp>
      <p:pic>
        <p:nvPicPr>
          <p:cNvPr id="302086" name="Picture 6" descr="http://upload.wikimedia.org/wikipedia/commons/a/a5/Heteroscedasticity.png"/>
          <p:cNvPicPr>
            <a:picLocks noChangeAspect="1" noChangeArrowheads="1"/>
          </p:cNvPicPr>
          <p:nvPr/>
        </p:nvPicPr>
        <p:blipFill>
          <a:blip r:embed="rId2"/>
          <a:srcRect/>
          <a:stretch>
            <a:fillRect/>
          </a:stretch>
        </p:blipFill>
        <p:spPr bwMode="auto">
          <a:xfrm>
            <a:off x="533400" y="1143000"/>
            <a:ext cx="5295900" cy="3400426"/>
          </a:xfrm>
          <a:prstGeom prst="rect">
            <a:avLst/>
          </a:prstGeom>
          <a:noFill/>
        </p:spPr>
      </p:pic>
      <p:sp>
        <p:nvSpPr>
          <p:cNvPr id="10" name="TextBox 9"/>
          <p:cNvSpPr txBox="1"/>
          <p:nvPr/>
        </p:nvSpPr>
        <p:spPr>
          <a:xfrm>
            <a:off x="533400" y="5029200"/>
            <a:ext cx="7391400" cy="1200329"/>
          </a:xfrm>
          <a:prstGeom prst="rect">
            <a:avLst/>
          </a:prstGeom>
          <a:noFill/>
        </p:spPr>
        <p:txBody>
          <a:bodyPr wrap="square" rtlCol="0">
            <a:spAutoFit/>
          </a:bodyPr>
          <a:lstStyle/>
          <a:p>
            <a:r>
              <a:rPr lang="en-US" dirty="0"/>
              <a:t>Transforming the data may help, like taking the natural log of X.  For marketing in my opinion this issue isn’t a major concern.  In the end you must check model performance and then decide to move forward or not.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Multicolinearity</a:t>
            </a:r>
            <a:endParaRPr lang="en-US" dirty="0"/>
          </a:p>
        </p:txBody>
      </p:sp>
      <p:sp>
        <p:nvSpPr>
          <p:cNvPr id="3" name="Content Placeholder 2"/>
          <p:cNvSpPr>
            <a:spLocks noGrp="1"/>
          </p:cNvSpPr>
          <p:nvPr>
            <p:ph idx="1"/>
          </p:nvPr>
        </p:nvSpPr>
        <p:spPr/>
        <p:txBody>
          <a:bodyPr/>
          <a:lstStyle/>
          <a:p>
            <a:r>
              <a:rPr lang="en-US" dirty="0"/>
              <a:t>When two variables are highly correlated and both are in the model they can cause </a:t>
            </a:r>
            <a:r>
              <a:rPr lang="en-US" dirty="0" err="1"/>
              <a:t>multicolinearity</a:t>
            </a:r>
            <a:r>
              <a:rPr lang="en-US" dirty="0"/>
              <a:t>.</a:t>
            </a:r>
          </a:p>
          <a:p>
            <a:pPr lvl="1"/>
            <a:r>
              <a:rPr lang="en-US" dirty="0"/>
              <a:t>Difficult to understand what the individual contribution of a variable is. </a:t>
            </a:r>
          </a:p>
          <a:p>
            <a:pPr lvl="1"/>
            <a:endParaRPr lang="en-US" dirty="0"/>
          </a:p>
          <a:p>
            <a:r>
              <a:rPr lang="en-US" dirty="0"/>
              <a:t>Test the correlation among the independent variables to check for </a:t>
            </a:r>
            <a:r>
              <a:rPr lang="en-US" dirty="0" err="1"/>
              <a:t>multicolinearity</a:t>
            </a:r>
            <a:r>
              <a:rPr lang="en-US" dirty="0"/>
              <a:t>.</a:t>
            </a:r>
          </a:p>
          <a:p>
            <a:endParaRPr lang="en-US" dirty="0"/>
          </a:p>
          <a:p>
            <a:r>
              <a:rPr lang="en-US" dirty="0"/>
              <a:t>Possibly drop one variable if they are highly correlated and little value is added by keeping both.</a:t>
            </a:r>
          </a:p>
          <a:p>
            <a:pPr lvl="1"/>
            <a:endParaRPr lang="en-US" dirty="0"/>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Modeling Techniques</a:t>
            </a:r>
          </a:p>
        </p:txBody>
      </p:sp>
      <p:sp>
        <p:nvSpPr>
          <p:cNvPr id="4" name="Subtitle 3"/>
          <p:cNvSpPr>
            <a:spLocks noGrp="1"/>
          </p:cNvSpPr>
          <p:nvPr>
            <p:ph type="subTitle" idx="1"/>
          </p:nvPr>
        </p:nvSpPr>
        <p:spPr/>
        <p:txBody>
          <a:bodyPr/>
          <a:lstStyle/>
          <a:p>
            <a:r>
              <a:rPr lang="en-US" dirty="0"/>
              <a:t>Regression and logistic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Autocorrelation</a:t>
            </a:r>
          </a:p>
        </p:txBody>
      </p:sp>
      <p:sp>
        <p:nvSpPr>
          <p:cNvPr id="3" name="Content Placeholder 2"/>
          <p:cNvSpPr>
            <a:spLocks noGrp="1"/>
          </p:cNvSpPr>
          <p:nvPr>
            <p:ph idx="1"/>
          </p:nvPr>
        </p:nvSpPr>
        <p:spPr>
          <a:xfrm>
            <a:off x="457200" y="1935480"/>
            <a:ext cx="8382000" cy="4770120"/>
          </a:xfrm>
        </p:spPr>
        <p:txBody>
          <a:bodyPr>
            <a:normAutofit fontScale="92500" lnSpcReduction="10000"/>
          </a:bodyPr>
          <a:lstStyle/>
          <a:p>
            <a:r>
              <a:rPr lang="en-US" dirty="0"/>
              <a:t>This occurs when dealing with time series data:</a:t>
            </a:r>
          </a:p>
          <a:p>
            <a:pPr lvl="1"/>
            <a:r>
              <a:rPr lang="en-US" dirty="0"/>
              <a:t>For example predicting phone usage using previous usage data points.</a:t>
            </a:r>
          </a:p>
          <a:p>
            <a:pPr lvl="1"/>
            <a:endParaRPr lang="en-US" dirty="0"/>
          </a:p>
          <a:p>
            <a:r>
              <a:rPr lang="en-US" dirty="0"/>
              <a:t>Time series is beyond this course.</a:t>
            </a:r>
          </a:p>
          <a:p>
            <a:endParaRPr lang="en-US" dirty="0"/>
          </a:p>
          <a:p>
            <a:r>
              <a:rPr lang="en-US" dirty="0"/>
              <a:t>For estimating revenue you may wish to use a simple time series technique such as an exponentially moving average:</a:t>
            </a:r>
          </a:p>
          <a:p>
            <a:pPr lvl="1"/>
            <a:r>
              <a:rPr lang="en-US" dirty="0"/>
              <a:t>You could give a higher weight to the most recent month and less weight to the previous months revenue.</a:t>
            </a:r>
          </a:p>
          <a:p>
            <a:pPr lvl="1"/>
            <a:r>
              <a:rPr lang="en-US" dirty="0"/>
              <a:t>Also, may wish to consider any change in plan, like adding or subtracting cable for a more accurate picture of revenue for customer value.</a:t>
            </a:r>
          </a:p>
          <a:p>
            <a:pPr lvl="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Sometimes we may wish to make more than one model</a:t>
            </a:r>
          </a:p>
        </p:txBody>
      </p:sp>
      <p:sp>
        <p:nvSpPr>
          <p:cNvPr id="3" name="Content Placeholder 2"/>
          <p:cNvSpPr>
            <a:spLocks noGrp="1"/>
          </p:cNvSpPr>
          <p:nvPr>
            <p:ph idx="1"/>
          </p:nvPr>
        </p:nvSpPr>
        <p:spPr/>
        <p:txBody>
          <a:bodyPr>
            <a:normAutofit fontScale="92500" lnSpcReduction="20000"/>
          </a:bodyPr>
          <a:lstStyle/>
          <a:p>
            <a:r>
              <a:rPr lang="en-US" dirty="0"/>
              <a:t>Sometimes we may wish to make more than one model.</a:t>
            </a:r>
          </a:p>
          <a:p>
            <a:pPr lvl="1"/>
            <a:r>
              <a:rPr lang="en-US" dirty="0"/>
              <a:t>For example separating out certain customers like platinum package cable renters.</a:t>
            </a:r>
          </a:p>
          <a:p>
            <a:pPr lvl="2"/>
            <a:r>
              <a:rPr lang="en-US" dirty="0"/>
              <a:t>Perhaps they behave differently</a:t>
            </a:r>
          </a:p>
          <a:p>
            <a:endParaRPr lang="en-US" dirty="0"/>
          </a:p>
          <a:p>
            <a:r>
              <a:rPr lang="en-US" dirty="0"/>
              <a:t>It is better to make 2-3 good performing models than a single model that does okay on all the data.</a:t>
            </a:r>
          </a:p>
          <a:p>
            <a:pPr lvl="1"/>
            <a:r>
              <a:rPr lang="en-US" dirty="0"/>
              <a:t>Next few slides illustrate this concept.</a:t>
            </a:r>
          </a:p>
          <a:p>
            <a:endParaRPr lang="en-US" dirty="0"/>
          </a:p>
          <a:p>
            <a:r>
              <a:rPr lang="en-US" dirty="0"/>
              <a:t>There are advanced techniques that can be applied to make a single complicated model.</a:t>
            </a:r>
          </a:p>
          <a:p>
            <a:pPr lvl="1"/>
            <a:r>
              <a:rPr lang="en-US" dirty="0"/>
              <a:t>With 15 million customers to draw from, I don’t believe it is worth the added complication.</a:t>
            </a:r>
          </a:p>
          <a:p>
            <a:pPr lvl="1"/>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
        <p:nvSpPr>
          <p:cNvPr id="3" name="Rectangular Callout 2"/>
          <p:cNvSpPr/>
          <p:nvPr/>
        </p:nvSpPr>
        <p:spPr>
          <a:xfrm>
            <a:off x="4876800" y="3124200"/>
            <a:ext cx="1219200" cy="838200"/>
          </a:xfrm>
          <a:prstGeom prst="wedgeRectCallout">
            <a:avLst>
              <a:gd name="adj1" fmla="val -40185"/>
              <a:gd name="adj2" fmla="val 88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outlier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modeling techniques</a:t>
            </a:r>
          </a:p>
        </p:txBody>
      </p:sp>
      <p:sp>
        <p:nvSpPr>
          <p:cNvPr id="3" name="Content Placeholder 2"/>
          <p:cNvSpPr>
            <a:spLocks noGrp="1"/>
          </p:cNvSpPr>
          <p:nvPr>
            <p:ph idx="1"/>
          </p:nvPr>
        </p:nvSpPr>
        <p:spPr/>
        <p:txBody>
          <a:bodyPr/>
          <a:lstStyle/>
          <a:p>
            <a:r>
              <a:rPr lang="en-US" dirty="0"/>
              <a:t>Often the basic descriptive statistics are enough.</a:t>
            </a:r>
          </a:p>
          <a:p>
            <a:endParaRPr lang="en-US" dirty="0"/>
          </a:p>
          <a:p>
            <a:r>
              <a:rPr lang="en-US" dirty="0"/>
              <a:t>Two common techniques when advanced statistics are required</a:t>
            </a:r>
          </a:p>
          <a:p>
            <a:pPr lvl="1"/>
            <a:r>
              <a:rPr lang="en-US" dirty="0"/>
              <a:t>General linear model </a:t>
            </a:r>
          </a:p>
          <a:p>
            <a:pPr lvl="2"/>
            <a:r>
              <a:rPr lang="en-US" dirty="0"/>
              <a:t>Regression can be considered a subset of this</a:t>
            </a:r>
          </a:p>
          <a:p>
            <a:pPr lvl="1"/>
            <a:r>
              <a:rPr lang="en-US" dirty="0"/>
              <a:t>Logistic regression</a:t>
            </a:r>
          </a:p>
          <a:p>
            <a:pPr lvl="2"/>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2"/>
          <a:srcRect/>
          <a:stretch>
            <a:fillRect/>
          </a:stretch>
        </p:blipFill>
        <p:spPr bwMode="auto">
          <a:xfrm>
            <a:off x="76200" y="452438"/>
            <a:ext cx="8991600" cy="59531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Questioning The Model</a:t>
            </a:r>
          </a:p>
        </p:txBody>
      </p:sp>
      <p:sp>
        <p:nvSpPr>
          <p:cNvPr id="44035" name="Rectangle 3"/>
          <p:cNvSpPr>
            <a:spLocks noGrp="1" noChangeArrowheads="1"/>
          </p:cNvSpPr>
          <p:nvPr>
            <p:ph type="body" idx="1"/>
          </p:nvPr>
        </p:nvSpPr>
        <p:spPr>
          <a:xfrm>
            <a:off x="76200" y="1981200"/>
            <a:ext cx="9067800" cy="4267200"/>
          </a:xfrm>
        </p:spPr>
        <p:txBody>
          <a:bodyPr/>
          <a:lstStyle/>
          <a:p>
            <a:pPr eaLnBrk="1" hangingPunct="1">
              <a:lnSpc>
                <a:spcPct val="80000"/>
              </a:lnSpc>
            </a:pPr>
            <a:r>
              <a:rPr lang="en-US" sz="2000"/>
              <a:t>Are the assumptions met?  What are the assumptions (we haven’t fully discussed this yet, next slide).</a:t>
            </a:r>
          </a:p>
          <a:p>
            <a:pPr eaLnBrk="1" hangingPunct="1">
              <a:lnSpc>
                <a:spcPct val="80000"/>
              </a:lnSpc>
            </a:pPr>
            <a:endParaRPr lang="en-US" sz="2000"/>
          </a:p>
          <a:p>
            <a:pPr eaLnBrk="1" hangingPunct="1">
              <a:lnSpc>
                <a:spcPct val="80000"/>
              </a:lnSpc>
            </a:pPr>
            <a:r>
              <a:rPr lang="en-US" sz="2000"/>
              <a:t>Is the model assumed the correct model?</a:t>
            </a:r>
          </a:p>
          <a:p>
            <a:pPr eaLnBrk="1" hangingPunct="1">
              <a:lnSpc>
                <a:spcPct val="80000"/>
              </a:lnSpc>
            </a:pPr>
            <a:endParaRPr lang="en-US" sz="2000"/>
          </a:p>
          <a:p>
            <a:pPr eaLnBrk="1" hangingPunct="1">
              <a:lnSpc>
                <a:spcPct val="80000"/>
              </a:lnSpc>
            </a:pPr>
            <a:r>
              <a:rPr lang="en-US" sz="2000"/>
              <a:t>Should transformations be used to create a better model?</a:t>
            </a:r>
          </a:p>
          <a:p>
            <a:pPr eaLnBrk="1" hangingPunct="1">
              <a:lnSpc>
                <a:spcPct val="80000"/>
              </a:lnSpc>
            </a:pPr>
            <a:endParaRPr lang="en-US" sz="2000"/>
          </a:p>
          <a:p>
            <a:pPr eaLnBrk="1" hangingPunct="1">
              <a:lnSpc>
                <a:spcPct val="80000"/>
              </a:lnSpc>
            </a:pPr>
            <a:r>
              <a:rPr lang="en-US" sz="2000"/>
              <a:t>Are there outliers and if so should we remove them?</a:t>
            </a:r>
          </a:p>
          <a:p>
            <a:pPr eaLnBrk="1" hangingPunct="1">
              <a:lnSpc>
                <a:spcPct val="80000"/>
              </a:lnSpc>
            </a:pPr>
            <a:endParaRPr lang="en-US" sz="2000"/>
          </a:p>
          <a:p>
            <a:pPr eaLnBrk="1" hangingPunct="1">
              <a:lnSpc>
                <a:spcPct val="80000"/>
              </a:lnSpc>
            </a:pPr>
            <a:r>
              <a:rPr lang="en-US" sz="2000"/>
              <a:t>Does the model truly answer the questions you are interested in answering.</a:t>
            </a:r>
          </a:p>
          <a:p>
            <a:pPr eaLnBrk="1" hangingPunct="1">
              <a:lnSpc>
                <a:spcPct val="80000"/>
              </a:lnSpc>
            </a:pPr>
            <a:endParaRPr lang="en-US" sz="2000"/>
          </a:p>
          <a:p>
            <a:pPr eaLnBrk="1" hangingPunct="1">
              <a:lnSpc>
                <a:spcPct val="80000"/>
              </a:lnSpc>
            </a:pPr>
            <a:r>
              <a:rPr lang="en-US" sz="2000"/>
              <a:t>Etc.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4EF163-40FE-4ADA-91C7-A9C57E596499}"/>
              </a:ext>
            </a:extLst>
          </p:cNvPr>
          <p:cNvSpPr>
            <a:spLocks noGrp="1"/>
          </p:cNvSpPr>
          <p:nvPr>
            <p:ph type="ctrTitle"/>
          </p:nvPr>
        </p:nvSpPr>
        <p:spPr>
          <a:xfrm>
            <a:off x="533400" y="1399736"/>
            <a:ext cx="7851648" cy="1828800"/>
          </a:xfrm>
        </p:spPr>
        <p:txBody>
          <a:bodyPr/>
          <a:lstStyle/>
          <a:p>
            <a:r>
              <a:rPr lang="en-US" dirty="0"/>
              <a:t>Calculations - Formulas</a:t>
            </a:r>
          </a:p>
        </p:txBody>
      </p:sp>
      <p:sp>
        <p:nvSpPr>
          <p:cNvPr id="5" name="Subtitle 4">
            <a:extLst>
              <a:ext uri="{FF2B5EF4-FFF2-40B4-BE49-F238E27FC236}">
                <a16:creationId xmlns:a16="http://schemas.microsoft.com/office/drawing/2014/main" id="{9B25F79B-37AF-40AD-9FDD-6B828E6BE463}"/>
              </a:ext>
            </a:extLst>
          </p:cNvPr>
          <p:cNvSpPr>
            <a:spLocks noGrp="1"/>
          </p:cNvSpPr>
          <p:nvPr>
            <p:ph type="subTitle" idx="1"/>
          </p:nvPr>
        </p:nvSpPr>
        <p:spPr/>
        <p:txBody>
          <a:bodyPr/>
          <a:lstStyle/>
          <a:p>
            <a:r>
              <a:rPr lang="en-US" dirty="0"/>
              <a:t>For Simple Linear Regress</a:t>
            </a:r>
          </a:p>
        </p:txBody>
      </p:sp>
    </p:spTree>
    <p:extLst>
      <p:ext uri="{BB962C8B-B14F-4D97-AF65-F5344CB8AC3E}">
        <p14:creationId xmlns:p14="http://schemas.microsoft.com/office/powerpoint/2010/main" val="4095509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43600-6E9E-47DD-A6D2-C3F943F49A9B}"/>
              </a:ext>
            </a:extLst>
          </p:cNvPr>
          <p:cNvPicPr>
            <a:picLocks noChangeAspect="1"/>
          </p:cNvPicPr>
          <p:nvPr/>
        </p:nvPicPr>
        <p:blipFill>
          <a:blip r:embed="rId2"/>
          <a:stretch>
            <a:fillRect/>
          </a:stretch>
        </p:blipFill>
        <p:spPr>
          <a:xfrm>
            <a:off x="647700" y="152400"/>
            <a:ext cx="7848600" cy="3712677"/>
          </a:xfrm>
          <a:prstGeom prst="rect">
            <a:avLst/>
          </a:prstGeom>
        </p:spPr>
      </p:pic>
      <p:pic>
        <p:nvPicPr>
          <p:cNvPr id="5" name="Picture 4">
            <a:extLst>
              <a:ext uri="{FF2B5EF4-FFF2-40B4-BE49-F238E27FC236}">
                <a16:creationId xmlns:a16="http://schemas.microsoft.com/office/drawing/2014/main" id="{7311551E-C4A4-47D4-9F3C-657B55CF7C9A}"/>
              </a:ext>
            </a:extLst>
          </p:cNvPr>
          <p:cNvPicPr>
            <a:picLocks noChangeAspect="1"/>
          </p:cNvPicPr>
          <p:nvPr/>
        </p:nvPicPr>
        <p:blipFill>
          <a:blip r:embed="rId3"/>
          <a:stretch>
            <a:fillRect/>
          </a:stretch>
        </p:blipFill>
        <p:spPr>
          <a:xfrm>
            <a:off x="495300" y="4114800"/>
            <a:ext cx="8153400" cy="1706706"/>
          </a:xfrm>
          <a:prstGeom prst="rect">
            <a:avLst/>
          </a:prstGeom>
        </p:spPr>
      </p:pic>
    </p:spTree>
    <p:extLst>
      <p:ext uri="{BB962C8B-B14F-4D97-AF65-F5344CB8AC3E}">
        <p14:creationId xmlns:p14="http://schemas.microsoft.com/office/powerpoint/2010/main" val="1049683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4B10F1C-41AE-47E9-929A-15320C17AA87}"/>
              </a:ext>
            </a:extLst>
          </p:cNvPr>
          <p:cNvGrpSpPr/>
          <p:nvPr/>
        </p:nvGrpSpPr>
        <p:grpSpPr>
          <a:xfrm>
            <a:off x="1364863" y="465345"/>
            <a:ext cx="1446120" cy="838800"/>
            <a:chOff x="1364863" y="465345"/>
            <a:chExt cx="1446120" cy="83880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02BA22B-3E39-40B0-87EE-AD953022269D}"/>
                    </a:ext>
                  </a:extLst>
                </p14:cNvPr>
                <p14:cNvContentPartPr/>
                <p14:nvPr/>
              </p14:nvContentPartPr>
              <p14:xfrm>
                <a:off x="1364863" y="465345"/>
                <a:ext cx="556560" cy="816480"/>
              </p14:xfrm>
            </p:contentPart>
          </mc:Choice>
          <mc:Fallback xmlns="">
            <p:pic>
              <p:nvPicPr>
                <p:cNvPr id="5" name="Ink 4">
                  <a:extLst>
                    <a:ext uri="{FF2B5EF4-FFF2-40B4-BE49-F238E27FC236}">
                      <a16:creationId xmlns:a16="http://schemas.microsoft.com/office/drawing/2014/main" id="{702BA22B-3E39-40B0-87EE-AD953022269D}"/>
                    </a:ext>
                  </a:extLst>
                </p:cNvPr>
                <p:cNvPicPr/>
                <p:nvPr/>
              </p:nvPicPr>
              <p:blipFill>
                <a:blip r:embed="rId4"/>
                <a:stretch>
                  <a:fillRect/>
                </a:stretch>
              </p:blipFill>
              <p:spPr>
                <a:xfrm>
                  <a:off x="1355863" y="456705"/>
                  <a:ext cx="574200" cy="83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FD92E33-91BA-4F4A-A6BB-B1DE2C68A881}"/>
                    </a:ext>
                  </a:extLst>
                </p14:cNvPr>
                <p14:cNvContentPartPr/>
                <p14:nvPr/>
              </p14:nvContentPartPr>
              <p14:xfrm>
                <a:off x="1848703" y="892665"/>
                <a:ext cx="257040" cy="312120"/>
              </p14:xfrm>
            </p:contentPart>
          </mc:Choice>
          <mc:Fallback xmlns="">
            <p:pic>
              <p:nvPicPr>
                <p:cNvPr id="6" name="Ink 5">
                  <a:extLst>
                    <a:ext uri="{FF2B5EF4-FFF2-40B4-BE49-F238E27FC236}">
                      <a16:creationId xmlns:a16="http://schemas.microsoft.com/office/drawing/2014/main" id="{DFD92E33-91BA-4F4A-A6BB-B1DE2C68A881}"/>
                    </a:ext>
                  </a:extLst>
                </p:cNvPr>
                <p:cNvPicPr/>
                <p:nvPr/>
              </p:nvPicPr>
              <p:blipFill>
                <a:blip r:embed="rId6"/>
                <a:stretch>
                  <a:fillRect/>
                </a:stretch>
              </p:blipFill>
              <p:spPr>
                <a:xfrm>
                  <a:off x="1839703" y="883665"/>
                  <a:ext cx="2746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1C09215-6E90-4F80-B6F1-A2A94CDAD549}"/>
                    </a:ext>
                  </a:extLst>
                </p14:cNvPr>
                <p14:cNvContentPartPr/>
                <p14:nvPr/>
              </p14:nvContentPartPr>
              <p14:xfrm>
                <a:off x="2177383" y="911025"/>
                <a:ext cx="294480" cy="327600"/>
              </p14:xfrm>
            </p:contentPart>
          </mc:Choice>
          <mc:Fallback xmlns="">
            <p:pic>
              <p:nvPicPr>
                <p:cNvPr id="7" name="Ink 6">
                  <a:extLst>
                    <a:ext uri="{FF2B5EF4-FFF2-40B4-BE49-F238E27FC236}">
                      <a16:creationId xmlns:a16="http://schemas.microsoft.com/office/drawing/2014/main" id="{61C09215-6E90-4F80-B6F1-A2A94CDAD549}"/>
                    </a:ext>
                  </a:extLst>
                </p:cNvPr>
                <p:cNvPicPr/>
                <p:nvPr/>
              </p:nvPicPr>
              <p:blipFill>
                <a:blip r:embed="rId8"/>
                <a:stretch>
                  <a:fillRect/>
                </a:stretch>
              </p:blipFill>
              <p:spPr>
                <a:xfrm>
                  <a:off x="2168383" y="902385"/>
                  <a:ext cx="3121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17343E7-4A7C-44F1-896A-DF45E72CA698}"/>
                    </a:ext>
                  </a:extLst>
                </p14:cNvPr>
                <p14:cNvContentPartPr/>
                <p14:nvPr/>
              </p14:nvContentPartPr>
              <p14:xfrm>
                <a:off x="2556463" y="929385"/>
                <a:ext cx="254520" cy="374760"/>
              </p14:xfrm>
            </p:contentPart>
          </mc:Choice>
          <mc:Fallback xmlns="">
            <p:pic>
              <p:nvPicPr>
                <p:cNvPr id="8" name="Ink 7">
                  <a:extLst>
                    <a:ext uri="{FF2B5EF4-FFF2-40B4-BE49-F238E27FC236}">
                      <a16:creationId xmlns:a16="http://schemas.microsoft.com/office/drawing/2014/main" id="{917343E7-4A7C-44F1-896A-DF45E72CA698}"/>
                    </a:ext>
                  </a:extLst>
                </p:cNvPr>
                <p:cNvPicPr/>
                <p:nvPr/>
              </p:nvPicPr>
              <p:blipFill>
                <a:blip r:embed="rId10"/>
                <a:stretch>
                  <a:fillRect/>
                </a:stretch>
              </p:blipFill>
              <p:spPr>
                <a:xfrm>
                  <a:off x="2547463" y="920745"/>
                  <a:ext cx="272160" cy="392400"/>
                </a:xfrm>
                <a:prstGeom prst="rect">
                  <a:avLst/>
                </a:prstGeom>
              </p:spPr>
            </p:pic>
          </mc:Fallback>
        </mc:AlternateContent>
      </p:grpSp>
      <p:grpSp>
        <p:nvGrpSpPr>
          <p:cNvPr id="20" name="Group 19">
            <a:extLst>
              <a:ext uri="{FF2B5EF4-FFF2-40B4-BE49-F238E27FC236}">
                <a16:creationId xmlns:a16="http://schemas.microsoft.com/office/drawing/2014/main" id="{E70792AA-33E3-4677-98C9-6C62C94E9AD0}"/>
              </a:ext>
            </a:extLst>
          </p:cNvPr>
          <p:cNvGrpSpPr/>
          <p:nvPr/>
        </p:nvGrpSpPr>
        <p:grpSpPr>
          <a:xfrm>
            <a:off x="3439543" y="516825"/>
            <a:ext cx="1871280" cy="791640"/>
            <a:chOff x="3439543" y="516825"/>
            <a:chExt cx="1871280" cy="791640"/>
          </a:xfrm>
        </p:grpSpPr>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62B0638C-2A96-42CF-9D3D-4FCDB718C47A}"/>
                    </a:ext>
                  </a:extLst>
                </p14:cNvPr>
                <p14:cNvContentPartPr/>
                <p14:nvPr/>
              </p14:nvContentPartPr>
              <p14:xfrm>
                <a:off x="3511183" y="552465"/>
                <a:ext cx="336960" cy="675720"/>
              </p14:xfrm>
            </p:contentPart>
          </mc:Choice>
          <mc:Fallback xmlns="">
            <p:pic>
              <p:nvPicPr>
                <p:cNvPr id="9" name="Ink 8">
                  <a:extLst>
                    <a:ext uri="{FF2B5EF4-FFF2-40B4-BE49-F238E27FC236}">
                      <a16:creationId xmlns:a16="http://schemas.microsoft.com/office/drawing/2014/main" id="{62B0638C-2A96-42CF-9D3D-4FCDB718C47A}"/>
                    </a:ext>
                  </a:extLst>
                </p:cNvPr>
                <p:cNvPicPr/>
                <p:nvPr/>
              </p:nvPicPr>
              <p:blipFill>
                <a:blip r:embed="rId12"/>
                <a:stretch>
                  <a:fillRect/>
                </a:stretch>
              </p:blipFill>
              <p:spPr>
                <a:xfrm>
                  <a:off x="3502543" y="543825"/>
                  <a:ext cx="35460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17501ED9-4648-43C7-B7A8-E03DADF46149}"/>
                    </a:ext>
                  </a:extLst>
                </p14:cNvPr>
                <p14:cNvContentPartPr/>
                <p14:nvPr/>
              </p14:nvContentPartPr>
              <p14:xfrm>
                <a:off x="3439543" y="882225"/>
                <a:ext cx="375480" cy="91080"/>
              </p14:xfrm>
            </p:contentPart>
          </mc:Choice>
          <mc:Fallback xmlns="">
            <p:pic>
              <p:nvPicPr>
                <p:cNvPr id="10" name="Ink 9">
                  <a:extLst>
                    <a:ext uri="{FF2B5EF4-FFF2-40B4-BE49-F238E27FC236}">
                      <a16:creationId xmlns:a16="http://schemas.microsoft.com/office/drawing/2014/main" id="{17501ED9-4648-43C7-B7A8-E03DADF46149}"/>
                    </a:ext>
                  </a:extLst>
                </p:cNvPr>
                <p:cNvPicPr/>
                <p:nvPr/>
              </p:nvPicPr>
              <p:blipFill>
                <a:blip r:embed="rId14"/>
                <a:stretch>
                  <a:fillRect/>
                </a:stretch>
              </p:blipFill>
              <p:spPr>
                <a:xfrm>
                  <a:off x="3430903" y="873225"/>
                  <a:ext cx="393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E00C08F6-7CAA-484F-831B-DFE7306409AF}"/>
                    </a:ext>
                  </a:extLst>
                </p14:cNvPr>
                <p14:cNvContentPartPr/>
                <p14:nvPr/>
              </p14:nvContentPartPr>
              <p14:xfrm>
                <a:off x="3680023" y="1023345"/>
                <a:ext cx="138960" cy="244080"/>
              </p14:xfrm>
            </p:contentPart>
          </mc:Choice>
          <mc:Fallback xmlns="">
            <p:pic>
              <p:nvPicPr>
                <p:cNvPr id="11" name="Ink 10">
                  <a:extLst>
                    <a:ext uri="{FF2B5EF4-FFF2-40B4-BE49-F238E27FC236}">
                      <a16:creationId xmlns:a16="http://schemas.microsoft.com/office/drawing/2014/main" id="{E00C08F6-7CAA-484F-831B-DFE7306409AF}"/>
                    </a:ext>
                  </a:extLst>
                </p:cNvPr>
                <p:cNvPicPr/>
                <p:nvPr/>
              </p:nvPicPr>
              <p:blipFill>
                <a:blip r:embed="rId16"/>
                <a:stretch>
                  <a:fillRect/>
                </a:stretch>
              </p:blipFill>
              <p:spPr>
                <a:xfrm>
                  <a:off x="3671383" y="1014705"/>
                  <a:ext cx="156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8A2BE534-81DC-4338-A7A8-32ECD7515B22}"/>
                    </a:ext>
                  </a:extLst>
                </p14:cNvPr>
                <p14:cNvContentPartPr/>
                <p14:nvPr/>
              </p14:nvContentPartPr>
              <p14:xfrm>
                <a:off x="3877663" y="983385"/>
                <a:ext cx="208440" cy="233280"/>
              </p14:xfrm>
            </p:contentPart>
          </mc:Choice>
          <mc:Fallback xmlns="">
            <p:pic>
              <p:nvPicPr>
                <p:cNvPr id="12" name="Ink 11">
                  <a:extLst>
                    <a:ext uri="{FF2B5EF4-FFF2-40B4-BE49-F238E27FC236}">
                      <a16:creationId xmlns:a16="http://schemas.microsoft.com/office/drawing/2014/main" id="{8A2BE534-81DC-4338-A7A8-32ECD7515B22}"/>
                    </a:ext>
                  </a:extLst>
                </p:cNvPr>
                <p:cNvPicPr/>
                <p:nvPr/>
              </p:nvPicPr>
              <p:blipFill>
                <a:blip r:embed="rId18"/>
                <a:stretch>
                  <a:fillRect/>
                </a:stretch>
              </p:blipFill>
              <p:spPr>
                <a:xfrm>
                  <a:off x="3869023" y="974745"/>
                  <a:ext cx="2260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EBD75197-083A-4EFB-8E15-DDFD8A80F141}"/>
                    </a:ext>
                  </a:extLst>
                </p14:cNvPr>
                <p14:cNvContentPartPr/>
                <p14:nvPr/>
              </p14:nvContentPartPr>
              <p14:xfrm>
                <a:off x="4122103" y="928665"/>
                <a:ext cx="282960" cy="349200"/>
              </p14:xfrm>
            </p:contentPart>
          </mc:Choice>
          <mc:Fallback xmlns="">
            <p:pic>
              <p:nvPicPr>
                <p:cNvPr id="15" name="Ink 14">
                  <a:extLst>
                    <a:ext uri="{FF2B5EF4-FFF2-40B4-BE49-F238E27FC236}">
                      <a16:creationId xmlns:a16="http://schemas.microsoft.com/office/drawing/2014/main" id="{EBD75197-083A-4EFB-8E15-DDFD8A80F141}"/>
                    </a:ext>
                  </a:extLst>
                </p:cNvPr>
                <p:cNvPicPr/>
                <p:nvPr/>
              </p:nvPicPr>
              <p:blipFill>
                <a:blip r:embed="rId20"/>
                <a:stretch>
                  <a:fillRect/>
                </a:stretch>
              </p:blipFill>
              <p:spPr>
                <a:xfrm>
                  <a:off x="4113463" y="919665"/>
                  <a:ext cx="3006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466CDB84-8886-4643-A153-93B1A3333E70}"/>
                    </a:ext>
                  </a:extLst>
                </p14:cNvPr>
                <p14:cNvContentPartPr/>
                <p14:nvPr/>
              </p14:nvContentPartPr>
              <p14:xfrm>
                <a:off x="4506223" y="987705"/>
                <a:ext cx="146520" cy="232920"/>
              </p14:xfrm>
            </p:contentPart>
          </mc:Choice>
          <mc:Fallback xmlns="">
            <p:pic>
              <p:nvPicPr>
                <p:cNvPr id="16" name="Ink 15">
                  <a:extLst>
                    <a:ext uri="{FF2B5EF4-FFF2-40B4-BE49-F238E27FC236}">
                      <a16:creationId xmlns:a16="http://schemas.microsoft.com/office/drawing/2014/main" id="{466CDB84-8886-4643-A153-93B1A3333E70}"/>
                    </a:ext>
                  </a:extLst>
                </p:cNvPr>
                <p:cNvPicPr/>
                <p:nvPr/>
              </p:nvPicPr>
              <p:blipFill>
                <a:blip r:embed="rId22"/>
                <a:stretch>
                  <a:fillRect/>
                </a:stretch>
              </p:blipFill>
              <p:spPr>
                <a:xfrm>
                  <a:off x="4497223" y="978705"/>
                  <a:ext cx="164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AA0714E9-494D-4F36-A3CA-3FA7ED12A8FB}"/>
                    </a:ext>
                  </a:extLst>
                </p14:cNvPr>
                <p14:cNvContentPartPr/>
                <p14:nvPr/>
              </p14:nvContentPartPr>
              <p14:xfrm>
                <a:off x="4693063" y="516825"/>
                <a:ext cx="379800" cy="769320"/>
              </p14:xfrm>
            </p:contentPart>
          </mc:Choice>
          <mc:Fallback xmlns="">
            <p:pic>
              <p:nvPicPr>
                <p:cNvPr id="17" name="Ink 16">
                  <a:extLst>
                    <a:ext uri="{FF2B5EF4-FFF2-40B4-BE49-F238E27FC236}">
                      <a16:creationId xmlns:a16="http://schemas.microsoft.com/office/drawing/2014/main" id="{AA0714E9-494D-4F36-A3CA-3FA7ED12A8FB}"/>
                    </a:ext>
                  </a:extLst>
                </p:cNvPr>
                <p:cNvPicPr/>
                <p:nvPr/>
              </p:nvPicPr>
              <p:blipFill>
                <a:blip r:embed="rId24"/>
                <a:stretch>
                  <a:fillRect/>
                </a:stretch>
              </p:blipFill>
              <p:spPr>
                <a:xfrm>
                  <a:off x="4684063" y="508185"/>
                  <a:ext cx="39744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ACCEB222-8A65-4B52-81CD-082A1D9066D4}"/>
                    </a:ext>
                  </a:extLst>
                </p14:cNvPr>
                <p14:cNvContentPartPr/>
                <p14:nvPr/>
              </p14:nvContentPartPr>
              <p14:xfrm>
                <a:off x="4936423" y="993825"/>
                <a:ext cx="138960" cy="279000"/>
              </p14:xfrm>
            </p:contentPart>
          </mc:Choice>
          <mc:Fallback xmlns="">
            <p:pic>
              <p:nvPicPr>
                <p:cNvPr id="18" name="Ink 17">
                  <a:extLst>
                    <a:ext uri="{FF2B5EF4-FFF2-40B4-BE49-F238E27FC236}">
                      <a16:creationId xmlns:a16="http://schemas.microsoft.com/office/drawing/2014/main" id="{ACCEB222-8A65-4B52-81CD-082A1D9066D4}"/>
                    </a:ext>
                  </a:extLst>
                </p:cNvPr>
                <p:cNvPicPr/>
                <p:nvPr/>
              </p:nvPicPr>
              <p:blipFill>
                <a:blip r:embed="rId26"/>
                <a:stretch>
                  <a:fillRect/>
                </a:stretch>
              </p:blipFill>
              <p:spPr>
                <a:xfrm>
                  <a:off x="4927423" y="984825"/>
                  <a:ext cx="1566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9F5B8799-484D-47C8-B74D-92AF16B2E258}"/>
                    </a:ext>
                  </a:extLst>
                </p14:cNvPr>
                <p14:cNvContentPartPr/>
                <p14:nvPr/>
              </p14:nvContentPartPr>
              <p14:xfrm>
                <a:off x="5119663" y="925425"/>
                <a:ext cx="191160" cy="383040"/>
              </p14:xfrm>
            </p:contentPart>
          </mc:Choice>
          <mc:Fallback xmlns="">
            <p:pic>
              <p:nvPicPr>
                <p:cNvPr id="19" name="Ink 18">
                  <a:extLst>
                    <a:ext uri="{FF2B5EF4-FFF2-40B4-BE49-F238E27FC236}">
                      <a16:creationId xmlns:a16="http://schemas.microsoft.com/office/drawing/2014/main" id="{9F5B8799-484D-47C8-B74D-92AF16B2E258}"/>
                    </a:ext>
                  </a:extLst>
                </p:cNvPr>
                <p:cNvPicPr/>
                <p:nvPr/>
              </p:nvPicPr>
              <p:blipFill>
                <a:blip r:embed="rId28"/>
                <a:stretch>
                  <a:fillRect/>
                </a:stretch>
              </p:blipFill>
              <p:spPr>
                <a:xfrm>
                  <a:off x="5110663" y="916785"/>
                  <a:ext cx="208800" cy="400680"/>
                </a:xfrm>
                <a:prstGeom prst="rect">
                  <a:avLst/>
                </a:prstGeom>
              </p:spPr>
            </p:pic>
          </mc:Fallback>
        </mc:AlternateContent>
      </p:grpSp>
      <p:grpSp>
        <p:nvGrpSpPr>
          <p:cNvPr id="28" name="Group 27">
            <a:extLst>
              <a:ext uri="{FF2B5EF4-FFF2-40B4-BE49-F238E27FC236}">
                <a16:creationId xmlns:a16="http://schemas.microsoft.com/office/drawing/2014/main" id="{2B8FD93D-5B68-44A3-8053-834C6D58F2E3}"/>
              </a:ext>
            </a:extLst>
          </p:cNvPr>
          <p:cNvGrpSpPr/>
          <p:nvPr/>
        </p:nvGrpSpPr>
        <p:grpSpPr>
          <a:xfrm>
            <a:off x="488057" y="1675826"/>
            <a:ext cx="1529280" cy="722160"/>
            <a:chOff x="488057" y="1675826"/>
            <a:chExt cx="1529280" cy="722160"/>
          </a:xfrm>
        </p:grpSpPr>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1FF5D304-D5EA-4130-BAB6-9DBE2A9E10FD}"/>
                    </a:ext>
                  </a:extLst>
                </p14:cNvPr>
                <p14:cNvContentPartPr/>
                <p14:nvPr/>
              </p14:nvContentPartPr>
              <p14:xfrm>
                <a:off x="488057" y="1675826"/>
                <a:ext cx="582480" cy="722160"/>
              </p14:xfrm>
            </p:contentPart>
          </mc:Choice>
          <mc:Fallback xmlns="">
            <p:pic>
              <p:nvPicPr>
                <p:cNvPr id="23" name="Ink 22">
                  <a:extLst>
                    <a:ext uri="{FF2B5EF4-FFF2-40B4-BE49-F238E27FC236}">
                      <a16:creationId xmlns:a16="http://schemas.microsoft.com/office/drawing/2014/main" id="{1FF5D304-D5EA-4130-BAB6-9DBE2A9E10FD}"/>
                    </a:ext>
                  </a:extLst>
                </p:cNvPr>
                <p:cNvPicPr/>
                <p:nvPr/>
              </p:nvPicPr>
              <p:blipFill>
                <a:blip r:embed="rId30"/>
                <a:stretch>
                  <a:fillRect/>
                </a:stretch>
              </p:blipFill>
              <p:spPr>
                <a:xfrm>
                  <a:off x="479417" y="1667186"/>
                  <a:ext cx="60012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A242DC7C-5330-434F-9FB6-F56DEFCB0EA5}"/>
                    </a:ext>
                  </a:extLst>
                </p14:cNvPr>
                <p14:cNvContentPartPr/>
                <p14:nvPr/>
              </p14:nvContentPartPr>
              <p14:xfrm>
                <a:off x="1433417" y="1796786"/>
                <a:ext cx="122040" cy="516240"/>
              </p14:xfrm>
            </p:contentPart>
          </mc:Choice>
          <mc:Fallback xmlns="">
            <p:pic>
              <p:nvPicPr>
                <p:cNvPr id="24" name="Ink 23">
                  <a:extLst>
                    <a:ext uri="{FF2B5EF4-FFF2-40B4-BE49-F238E27FC236}">
                      <a16:creationId xmlns:a16="http://schemas.microsoft.com/office/drawing/2014/main" id="{A242DC7C-5330-434F-9FB6-F56DEFCB0EA5}"/>
                    </a:ext>
                  </a:extLst>
                </p:cNvPr>
                <p:cNvPicPr/>
                <p:nvPr/>
              </p:nvPicPr>
              <p:blipFill>
                <a:blip r:embed="rId32"/>
                <a:stretch>
                  <a:fillRect/>
                </a:stretch>
              </p:blipFill>
              <p:spPr>
                <a:xfrm>
                  <a:off x="1424417" y="1788146"/>
                  <a:ext cx="1396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3009A50F-643E-4BC9-B625-C5C9C5FE5690}"/>
                    </a:ext>
                  </a:extLst>
                </p14:cNvPr>
                <p14:cNvContentPartPr/>
                <p14:nvPr/>
              </p14:nvContentPartPr>
              <p14:xfrm>
                <a:off x="1321817" y="1676186"/>
                <a:ext cx="608760" cy="133920"/>
              </p14:xfrm>
            </p:contentPart>
          </mc:Choice>
          <mc:Fallback xmlns="">
            <p:pic>
              <p:nvPicPr>
                <p:cNvPr id="25" name="Ink 24">
                  <a:extLst>
                    <a:ext uri="{FF2B5EF4-FFF2-40B4-BE49-F238E27FC236}">
                      <a16:creationId xmlns:a16="http://schemas.microsoft.com/office/drawing/2014/main" id="{3009A50F-643E-4BC9-B625-C5C9C5FE5690}"/>
                    </a:ext>
                  </a:extLst>
                </p:cNvPr>
                <p:cNvPicPr/>
                <p:nvPr/>
              </p:nvPicPr>
              <p:blipFill>
                <a:blip r:embed="rId34"/>
                <a:stretch>
                  <a:fillRect/>
                </a:stretch>
              </p:blipFill>
              <p:spPr>
                <a:xfrm>
                  <a:off x="1313177" y="1667546"/>
                  <a:ext cx="626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46FB058B-7632-45B8-B0CB-DDE14357E1F7}"/>
                    </a:ext>
                  </a:extLst>
                </p14:cNvPr>
                <p14:cNvContentPartPr/>
                <p14:nvPr/>
              </p14:nvContentPartPr>
              <p14:xfrm>
                <a:off x="1262057" y="2249666"/>
                <a:ext cx="484920" cy="61560"/>
              </p14:xfrm>
            </p:contentPart>
          </mc:Choice>
          <mc:Fallback xmlns="">
            <p:pic>
              <p:nvPicPr>
                <p:cNvPr id="26" name="Ink 25">
                  <a:extLst>
                    <a:ext uri="{FF2B5EF4-FFF2-40B4-BE49-F238E27FC236}">
                      <a16:creationId xmlns:a16="http://schemas.microsoft.com/office/drawing/2014/main" id="{46FB058B-7632-45B8-B0CB-DDE14357E1F7}"/>
                    </a:ext>
                  </a:extLst>
                </p:cNvPr>
                <p:cNvPicPr/>
                <p:nvPr/>
              </p:nvPicPr>
              <p:blipFill>
                <a:blip r:embed="rId36"/>
                <a:stretch>
                  <a:fillRect/>
                </a:stretch>
              </p:blipFill>
              <p:spPr>
                <a:xfrm>
                  <a:off x="1253417" y="2241026"/>
                  <a:ext cx="502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47C38087-C243-42FB-88DA-200407BAF321}"/>
                    </a:ext>
                  </a:extLst>
                </p14:cNvPr>
                <p14:cNvContentPartPr/>
                <p14:nvPr/>
              </p14:nvContentPartPr>
              <p14:xfrm>
                <a:off x="1105457" y="2242466"/>
                <a:ext cx="911880" cy="152640"/>
              </p14:xfrm>
            </p:contentPart>
          </mc:Choice>
          <mc:Fallback xmlns="">
            <p:pic>
              <p:nvPicPr>
                <p:cNvPr id="27" name="Ink 26">
                  <a:extLst>
                    <a:ext uri="{FF2B5EF4-FFF2-40B4-BE49-F238E27FC236}">
                      <a16:creationId xmlns:a16="http://schemas.microsoft.com/office/drawing/2014/main" id="{47C38087-C243-42FB-88DA-200407BAF321}"/>
                    </a:ext>
                  </a:extLst>
                </p:cNvPr>
                <p:cNvPicPr/>
                <p:nvPr/>
              </p:nvPicPr>
              <p:blipFill>
                <a:blip r:embed="rId38"/>
                <a:stretch>
                  <a:fillRect/>
                </a:stretch>
              </p:blipFill>
              <p:spPr>
                <a:xfrm>
                  <a:off x="1096457" y="2233466"/>
                  <a:ext cx="929520" cy="170280"/>
                </a:xfrm>
                <a:prstGeom prst="rect">
                  <a:avLst/>
                </a:prstGeom>
              </p:spPr>
            </p:pic>
          </mc:Fallback>
        </mc:AlternateContent>
      </p:grpSp>
      <p:grpSp>
        <p:nvGrpSpPr>
          <p:cNvPr id="33" name="Group 32">
            <a:extLst>
              <a:ext uri="{FF2B5EF4-FFF2-40B4-BE49-F238E27FC236}">
                <a16:creationId xmlns:a16="http://schemas.microsoft.com/office/drawing/2014/main" id="{EF3056AE-3ED4-4FA3-A896-74EA533E954C}"/>
              </a:ext>
            </a:extLst>
          </p:cNvPr>
          <p:cNvGrpSpPr/>
          <p:nvPr/>
        </p:nvGrpSpPr>
        <p:grpSpPr>
          <a:xfrm>
            <a:off x="2617097" y="1617506"/>
            <a:ext cx="1025280" cy="749520"/>
            <a:chOff x="2617097" y="1617506"/>
            <a:chExt cx="1025280" cy="749520"/>
          </a:xfrm>
        </p:grpSpPr>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C36588CE-D2FF-482B-842F-3CA5E7DC83A3}"/>
                    </a:ext>
                  </a:extLst>
                </p14:cNvPr>
                <p14:cNvContentPartPr/>
                <p14:nvPr/>
              </p14:nvContentPartPr>
              <p14:xfrm>
                <a:off x="2815457" y="1617506"/>
                <a:ext cx="361080" cy="666360"/>
              </p14:xfrm>
            </p:contentPart>
          </mc:Choice>
          <mc:Fallback xmlns="">
            <p:pic>
              <p:nvPicPr>
                <p:cNvPr id="29" name="Ink 28">
                  <a:extLst>
                    <a:ext uri="{FF2B5EF4-FFF2-40B4-BE49-F238E27FC236}">
                      <a16:creationId xmlns:a16="http://schemas.microsoft.com/office/drawing/2014/main" id="{C36588CE-D2FF-482B-842F-3CA5E7DC83A3}"/>
                    </a:ext>
                  </a:extLst>
                </p:cNvPr>
                <p:cNvPicPr/>
                <p:nvPr/>
              </p:nvPicPr>
              <p:blipFill>
                <a:blip r:embed="rId40"/>
                <a:stretch>
                  <a:fillRect/>
                </a:stretch>
              </p:blipFill>
              <p:spPr>
                <a:xfrm>
                  <a:off x="2806457" y="1608506"/>
                  <a:ext cx="37872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E6005011-F8E7-4919-A19D-4C8C3009D133}"/>
                    </a:ext>
                  </a:extLst>
                </p14:cNvPr>
                <p14:cNvContentPartPr/>
                <p14:nvPr/>
              </p14:nvContentPartPr>
              <p14:xfrm>
                <a:off x="2617097" y="2003066"/>
                <a:ext cx="478800" cy="24480"/>
              </p14:xfrm>
            </p:contentPart>
          </mc:Choice>
          <mc:Fallback xmlns="">
            <p:pic>
              <p:nvPicPr>
                <p:cNvPr id="30" name="Ink 29">
                  <a:extLst>
                    <a:ext uri="{FF2B5EF4-FFF2-40B4-BE49-F238E27FC236}">
                      <a16:creationId xmlns:a16="http://schemas.microsoft.com/office/drawing/2014/main" id="{E6005011-F8E7-4919-A19D-4C8C3009D133}"/>
                    </a:ext>
                  </a:extLst>
                </p:cNvPr>
                <p:cNvPicPr/>
                <p:nvPr/>
              </p:nvPicPr>
              <p:blipFill>
                <a:blip r:embed="rId42"/>
                <a:stretch>
                  <a:fillRect/>
                </a:stretch>
              </p:blipFill>
              <p:spPr>
                <a:xfrm>
                  <a:off x="2608457" y="1994066"/>
                  <a:ext cx="496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A392554A-2E63-4C07-9B7E-1E690F025243}"/>
                    </a:ext>
                  </a:extLst>
                </p14:cNvPr>
                <p14:cNvContentPartPr/>
                <p14:nvPr/>
              </p14:nvContentPartPr>
              <p14:xfrm>
                <a:off x="3087257" y="2075426"/>
                <a:ext cx="153000" cy="267480"/>
              </p14:xfrm>
            </p:contentPart>
          </mc:Choice>
          <mc:Fallback xmlns="">
            <p:pic>
              <p:nvPicPr>
                <p:cNvPr id="31" name="Ink 30">
                  <a:extLst>
                    <a:ext uri="{FF2B5EF4-FFF2-40B4-BE49-F238E27FC236}">
                      <a16:creationId xmlns:a16="http://schemas.microsoft.com/office/drawing/2014/main" id="{A392554A-2E63-4C07-9B7E-1E690F025243}"/>
                    </a:ext>
                  </a:extLst>
                </p:cNvPr>
                <p:cNvPicPr/>
                <p:nvPr/>
              </p:nvPicPr>
              <p:blipFill>
                <a:blip r:embed="rId44"/>
                <a:stretch>
                  <a:fillRect/>
                </a:stretch>
              </p:blipFill>
              <p:spPr>
                <a:xfrm>
                  <a:off x="3078617" y="2066786"/>
                  <a:ext cx="1706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42CEC426-A0E7-4BDB-A1D2-F3FF6730F676}"/>
                    </a:ext>
                  </a:extLst>
                </p14:cNvPr>
                <p14:cNvContentPartPr/>
                <p14:nvPr/>
              </p14:nvContentPartPr>
              <p14:xfrm>
                <a:off x="3413057" y="2047346"/>
                <a:ext cx="229320" cy="319680"/>
              </p14:xfrm>
            </p:contentPart>
          </mc:Choice>
          <mc:Fallback xmlns="">
            <p:pic>
              <p:nvPicPr>
                <p:cNvPr id="32" name="Ink 31">
                  <a:extLst>
                    <a:ext uri="{FF2B5EF4-FFF2-40B4-BE49-F238E27FC236}">
                      <a16:creationId xmlns:a16="http://schemas.microsoft.com/office/drawing/2014/main" id="{42CEC426-A0E7-4BDB-A1D2-F3FF6730F676}"/>
                    </a:ext>
                  </a:extLst>
                </p:cNvPr>
                <p:cNvPicPr/>
                <p:nvPr/>
              </p:nvPicPr>
              <p:blipFill>
                <a:blip r:embed="rId46"/>
                <a:stretch>
                  <a:fillRect/>
                </a:stretch>
              </p:blipFill>
              <p:spPr>
                <a:xfrm>
                  <a:off x="3404417" y="2038706"/>
                  <a:ext cx="246960" cy="337320"/>
                </a:xfrm>
                <a:prstGeom prst="rect">
                  <a:avLst/>
                </a:prstGeom>
              </p:spPr>
            </p:pic>
          </mc:Fallback>
        </mc:AlternateContent>
      </p:grpSp>
      <p:grpSp>
        <p:nvGrpSpPr>
          <p:cNvPr id="36" name="Group 35">
            <a:extLst>
              <a:ext uri="{FF2B5EF4-FFF2-40B4-BE49-F238E27FC236}">
                <a16:creationId xmlns:a16="http://schemas.microsoft.com/office/drawing/2014/main" id="{A28A2580-5D51-4E64-9077-97F5E2890D15}"/>
              </a:ext>
            </a:extLst>
          </p:cNvPr>
          <p:cNvGrpSpPr/>
          <p:nvPr/>
        </p:nvGrpSpPr>
        <p:grpSpPr>
          <a:xfrm>
            <a:off x="4445537" y="1647026"/>
            <a:ext cx="453960" cy="774000"/>
            <a:chOff x="4445537" y="1647026"/>
            <a:chExt cx="453960" cy="774000"/>
          </a:xfrm>
        </p:grpSpPr>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1477497D-E745-42CE-950F-ABF63EA19A5F}"/>
                    </a:ext>
                  </a:extLst>
                </p14:cNvPr>
                <p14:cNvContentPartPr/>
                <p14:nvPr/>
              </p14:nvContentPartPr>
              <p14:xfrm>
                <a:off x="4445537" y="1647026"/>
                <a:ext cx="453960" cy="679320"/>
              </p14:xfrm>
            </p:contentPart>
          </mc:Choice>
          <mc:Fallback xmlns="">
            <p:pic>
              <p:nvPicPr>
                <p:cNvPr id="34" name="Ink 33">
                  <a:extLst>
                    <a:ext uri="{FF2B5EF4-FFF2-40B4-BE49-F238E27FC236}">
                      <a16:creationId xmlns:a16="http://schemas.microsoft.com/office/drawing/2014/main" id="{1477497D-E745-42CE-950F-ABF63EA19A5F}"/>
                    </a:ext>
                  </a:extLst>
                </p:cNvPr>
                <p:cNvPicPr/>
                <p:nvPr/>
              </p:nvPicPr>
              <p:blipFill>
                <a:blip r:embed="rId48"/>
                <a:stretch>
                  <a:fillRect/>
                </a:stretch>
              </p:blipFill>
              <p:spPr>
                <a:xfrm>
                  <a:off x="4436897" y="1638386"/>
                  <a:ext cx="47160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EC094D7C-5335-4178-A89A-0A8A7A7FC0F2}"/>
                    </a:ext>
                  </a:extLst>
                </p14:cNvPr>
                <p14:cNvContentPartPr/>
                <p14:nvPr/>
              </p14:nvContentPartPr>
              <p14:xfrm>
                <a:off x="4863137" y="2138426"/>
                <a:ext cx="29160" cy="282600"/>
              </p14:xfrm>
            </p:contentPart>
          </mc:Choice>
          <mc:Fallback xmlns="">
            <p:pic>
              <p:nvPicPr>
                <p:cNvPr id="35" name="Ink 34">
                  <a:extLst>
                    <a:ext uri="{FF2B5EF4-FFF2-40B4-BE49-F238E27FC236}">
                      <a16:creationId xmlns:a16="http://schemas.microsoft.com/office/drawing/2014/main" id="{EC094D7C-5335-4178-A89A-0A8A7A7FC0F2}"/>
                    </a:ext>
                  </a:extLst>
                </p:cNvPr>
                <p:cNvPicPr/>
                <p:nvPr/>
              </p:nvPicPr>
              <p:blipFill>
                <a:blip r:embed="rId50"/>
                <a:stretch>
                  <a:fillRect/>
                </a:stretch>
              </p:blipFill>
              <p:spPr>
                <a:xfrm>
                  <a:off x="4854137" y="2129426"/>
                  <a:ext cx="46800" cy="300240"/>
                </a:xfrm>
                <a:prstGeom prst="rect">
                  <a:avLst/>
                </a:prstGeom>
              </p:spPr>
            </p:pic>
          </mc:Fallback>
        </mc:AlternateContent>
      </p:grpSp>
      <p:grpSp>
        <p:nvGrpSpPr>
          <p:cNvPr id="47" name="Group 46">
            <a:extLst>
              <a:ext uri="{FF2B5EF4-FFF2-40B4-BE49-F238E27FC236}">
                <a16:creationId xmlns:a16="http://schemas.microsoft.com/office/drawing/2014/main" id="{CD3E7DA9-11D4-4705-97DD-C03BD4DE08EE}"/>
              </a:ext>
            </a:extLst>
          </p:cNvPr>
          <p:cNvGrpSpPr/>
          <p:nvPr/>
        </p:nvGrpSpPr>
        <p:grpSpPr>
          <a:xfrm>
            <a:off x="760577" y="2637746"/>
            <a:ext cx="994680" cy="1114200"/>
            <a:chOff x="760577" y="2637746"/>
            <a:chExt cx="994680" cy="1114200"/>
          </a:xfrm>
        </p:grpSpPr>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209BC5A3-52E9-4DDA-8D30-0401C236698E}"/>
                    </a:ext>
                  </a:extLst>
                </p14:cNvPr>
                <p14:cNvContentPartPr/>
                <p14:nvPr/>
              </p14:nvContentPartPr>
              <p14:xfrm>
                <a:off x="760577" y="3023306"/>
                <a:ext cx="351720" cy="518400"/>
              </p14:xfrm>
            </p:contentPart>
          </mc:Choice>
          <mc:Fallback xmlns="">
            <p:pic>
              <p:nvPicPr>
                <p:cNvPr id="37" name="Ink 36">
                  <a:extLst>
                    <a:ext uri="{FF2B5EF4-FFF2-40B4-BE49-F238E27FC236}">
                      <a16:creationId xmlns:a16="http://schemas.microsoft.com/office/drawing/2014/main" id="{209BC5A3-52E9-4DDA-8D30-0401C236698E}"/>
                    </a:ext>
                  </a:extLst>
                </p:cNvPr>
                <p:cNvPicPr/>
                <p:nvPr/>
              </p:nvPicPr>
              <p:blipFill>
                <a:blip r:embed="rId52"/>
                <a:stretch>
                  <a:fillRect/>
                </a:stretch>
              </p:blipFill>
              <p:spPr>
                <a:xfrm>
                  <a:off x="751937" y="3014666"/>
                  <a:ext cx="36936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11FE6E03-0635-4186-88E7-28CF667E9CA2}"/>
                    </a:ext>
                  </a:extLst>
                </p14:cNvPr>
                <p14:cNvContentPartPr/>
                <p14:nvPr/>
              </p14:nvContentPartPr>
              <p14:xfrm>
                <a:off x="1068377" y="3506426"/>
                <a:ext cx="64440" cy="245520"/>
              </p14:xfrm>
            </p:contentPart>
          </mc:Choice>
          <mc:Fallback xmlns="">
            <p:pic>
              <p:nvPicPr>
                <p:cNvPr id="38" name="Ink 37">
                  <a:extLst>
                    <a:ext uri="{FF2B5EF4-FFF2-40B4-BE49-F238E27FC236}">
                      <a16:creationId xmlns:a16="http://schemas.microsoft.com/office/drawing/2014/main" id="{11FE6E03-0635-4186-88E7-28CF667E9CA2}"/>
                    </a:ext>
                  </a:extLst>
                </p:cNvPr>
                <p:cNvPicPr/>
                <p:nvPr/>
              </p:nvPicPr>
              <p:blipFill>
                <a:blip r:embed="rId54"/>
                <a:stretch>
                  <a:fillRect/>
                </a:stretch>
              </p:blipFill>
              <p:spPr>
                <a:xfrm>
                  <a:off x="1059377" y="3497426"/>
                  <a:ext cx="820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653DC0AC-676D-4848-98E2-A60565823D0A}"/>
                    </a:ext>
                  </a:extLst>
                </p14:cNvPr>
                <p14:cNvContentPartPr/>
                <p14:nvPr/>
              </p14:nvContentPartPr>
              <p14:xfrm>
                <a:off x="795857" y="2637746"/>
                <a:ext cx="342720" cy="241560"/>
              </p14:xfrm>
            </p:contentPart>
          </mc:Choice>
          <mc:Fallback xmlns="">
            <p:pic>
              <p:nvPicPr>
                <p:cNvPr id="39" name="Ink 38">
                  <a:extLst>
                    <a:ext uri="{FF2B5EF4-FFF2-40B4-BE49-F238E27FC236}">
                      <a16:creationId xmlns:a16="http://schemas.microsoft.com/office/drawing/2014/main" id="{653DC0AC-676D-4848-98E2-A60565823D0A}"/>
                    </a:ext>
                  </a:extLst>
                </p:cNvPr>
                <p:cNvPicPr/>
                <p:nvPr/>
              </p:nvPicPr>
              <p:blipFill>
                <a:blip r:embed="rId56"/>
                <a:stretch>
                  <a:fillRect/>
                </a:stretch>
              </p:blipFill>
              <p:spPr>
                <a:xfrm>
                  <a:off x="787217" y="2628746"/>
                  <a:ext cx="3603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391BE884-4F39-442B-A93C-388583185738}"/>
                    </a:ext>
                  </a:extLst>
                </p14:cNvPr>
                <p14:cNvContentPartPr/>
                <p14:nvPr/>
              </p14:nvContentPartPr>
              <p14:xfrm>
                <a:off x="1559057" y="3007106"/>
                <a:ext cx="16920" cy="306360"/>
              </p14:xfrm>
            </p:contentPart>
          </mc:Choice>
          <mc:Fallback xmlns="">
            <p:pic>
              <p:nvPicPr>
                <p:cNvPr id="41" name="Ink 40">
                  <a:extLst>
                    <a:ext uri="{FF2B5EF4-FFF2-40B4-BE49-F238E27FC236}">
                      <a16:creationId xmlns:a16="http://schemas.microsoft.com/office/drawing/2014/main" id="{391BE884-4F39-442B-A93C-388583185738}"/>
                    </a:ext>
                  </a:extLst>
                </p:cNvPr>
                <p:cNvPicPr/>
                <p:nvPr/>
              </p:nvPicPr>
              <p:blipFill>
                <a:blip r:embed="rId58"/>
                <a:stretch>
                  <a:fillRect/>
                </a:stretch>
              </p:blipFill>
              <p:spPr>
                <a:xfrm>
                  <a:off x="1550417" y="2998106"/>
                  <a:ext cx="345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061AB621-9C4C-45F6-9C87-3B93DB7F2536}"/>
                    </a:ext>
                  </a:extLst>
                </p14:cNvPr>
                <p14:cNvContentPartPr/>
                <p14:nvPr/>
              </p14:nvContentPartPr>
              <p14:xfrm>
                <a:off x="1420817" y="3064706"/>
                <a:ext cx="334440" cy="37440"/>
              </p14:xfrm>
            </p:contentPart>
          </mc:Choice>
          <mc:Fallback xmlns="">
            <p:pic>
              <p:nvPicPr>
                <p:cNvPr id="42" name="Ink 41">
                  <a:extLst>
                    <a:ext uri="{FF2B5EF4-FFF2-40B4-BE49-F238E27FC236}">
                      <a16:creationId xmlns:a16="http://schemas.microsoft.com/office/drawing/2014/main" id="{061AB621-9C4C-45F6-9C87-3B93DB7F2536}"/>
                    </a:ext>
                  </a:extLst>
                </p:cNvPr>
                <p:cNvPicPr/>
                <p:nvPr/>
              </p:nvPicPr>
              <p:blipFill>
                <a:blip r:embed="rId60"/>
                <a:stretch>
                  <a:fillRect/>
                </a:stretch>
              </p:blipFill>
              <p:spPr>
                <a:xfrm>
                  <a:off x="1412177" y="3055706"/>
                  <a:ext cx="352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B2FC05F4-D8BE-4171-8855-2C33377C470D}"/>
                    </a:ext>
                  </a:extLst>
                </p14:cNvPr>
                <p14:cNvContentPartPr/>
                <p14:nvPr/>
              </p14:nvContentPartPr>
              <p14:xfrm>
                <a:off x="1453937" y="3471146"/>
                <a:ext cx="285120" cy="29880"/>
              </p14:xfrm>
            </p:contentPart>
          </mc:Choice>
          <mc:Fallback xmlns="">
            <p:pic>
              <p:nvPicPr>
                <p:cNvPr id="43" name="Ink 42">
                  <a:extLst>
                    <a:ext uri="{FF2B5EF4-FFF2-40B4-BE49-F238E27FC236}">
                      <a16:creationId xmlns:a16="http://schemas.microsoft.com/office/drawing/2014/main" id="{B2FC05F4-D8BE-4171-8855-2C33377C470D}"/>
                    </a:ext>
                  </a:extLst>
                </p:cNvPr>
                <p:cNvPicPr/>
                <p:nvPr/>
              </p:nvPicPr>
              <p:blipFill>
                <a:blip r:embed="rId62"/>
                <a:stretch>
                  <a:fillRect/>
                </a:stretch>
              </p:blipFill>
              <p:spPr>
                <a:xfrm>
                  <a:off x="1444937" y="3462146"/>
                  <a:ext cx="302760" cy="47520"/>
                </a:xfrm>
                <a:prstGeom prst="rect">
                  <a:avLst/>
                </a:prstGeom>
              </p:spPr>
            </p:pic>
          </mc:Fallback>
        </mc:AlternateContent>
      </p:grpSp>
      <p:grpSp>
        <p:nvGrpSpPr>
          <p:cNvPr id="65" name="Group 64">
            <a:extLst>
              <a:ext uri="{FF2B5EF4-FFF2-40B4-BE49-F238E27FC236}">
                <a16:creationId xmlns:a16="http://schemas.microsoft.com/office/drawing/2014/main" id="{31B3BCA4-89FA-4838-9E4D-EDA2AD1112A8}"/>
              </a:ext>
            </a:extLst>
          </p:cNvPr>
          <p:cNvGrpSpPr/>
          <p:nvPr/>
        </p:nvGrpSpPr>
        <p:grpSpPr>
          <a:xfrm>
            <a:off x="2126417" y="2982986"/>
            <a:ext cx="357120" cy="499680"/>
            <a:chOff x="2126417" y="2982986"/>
            <a:chExt cx="357120" cy="499680"/>
          </a:xfrm>
        </p:grpSpPr>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35AAD4DC-4A2A-4F1B-9807-92EDDF550DBB}"/>
                    </a:ext>
                  </a:extLst>
                </p14:cNvPr>
                <p14:cNvContentPartPr/>
                <p14:nvPr/>
              </p14:nvContentPartPr>
              <p14:xfrm>
                <a:off x="2237297" y="2982986"/>
                <a:ext cx="188280" cy="499680"/>
              </p14:xfrm>
            </p:contentPart>
          </mc:Choice>
          <mc:Fallback xmlns="">
            <p:pic>
              <p:nvPicPr>
                <p:cNvPr id="44" name="Ink 43">
                  <a:extLst>
                    <a:ext uri="{FF2B5EF4-FFF2-40B4-BE49-F238E27FC236}">
                      <a16:creationId xmlns:a16="http://schemas.microsoft.com/office/drawing/2014/main" id="{35AAD4DC-4A2A-4F1B-9807-92EDDF550DBB}"/>
                    </a:ext>
                  </a:extLst>
                </p:cNvPr>
                <p:cNvPicPr/>
                <p:nvPr/>
              </p:nvPicPr>
              <p:blipFill>
                <a:blip r:embed="rId72"/>
                <a:stretch>
                  <a:fillRect/>
                </a:stretch>
              </p:blipFill>
              <p:spPr>
                <a:xfrm>
                  <a:off x="2228297" y="2973986"/>
                  <a:ext cx="20592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FC5941E7-469A-4F33-98AC-8FA348DE43CB}"/>
                    </a:ext>
                  </a:extLst>
                </p14:cNvPr>
                <p14:cNvContentPartPr/>
                <p14:nvPr/>
              </p14:nvContentPartPr>
              <p14:xfrm>
                <a:off x="2126417" y="3131306"/>
                <a:ext cx="357120" cy="67320"/>
              </p14:xfrm>
            </p:contentPart>
          </mc:Choice>
          <mc:Fallback xmlns="">
            <p:pic>
              <p:nvPicPr>
                <p:cNvPr id="45" name="Ink 44">
                  <a:extLst>
                    <a:ext uri="{FF2B5EF4-FFF2-40B4-BE49-F238E27FC236}">
                      <a16:creationId xmlns:a16="http://schemas.microsoft.com/office/drawing/2014/main" id="{FC5941E7-469A-4F33-98AC-8FA348DE43CB}"/>
                    </a:ext>
                  </a:extLst>
                </p:cNvPr>
                <p:cNvPicPr/>
                <p:nvPr/>
              </p:nvPicPr>
              <p:blipFill>
                <a:blip r:embed="rId74"/>
                <a:stretch>
                  <a:fillRect/>
                </a:stretch>
              </p:blipFill>
              <p:spPr>
                <a:xfrm>
                  <a:off x="2117417" y="3122666"/>
                  <a:ext cx="374760" cy="84960"/>
                </a:xfrm>
                <a:prstGeom prst="rect">
                  <a:avLst/>
                </a:prstGeom>
              </p:spPr>
            </p:pic>
          </mc:Fallback>
        </mc:AlternateContent>
      </p:grpSp>
      <p:grpSp>
        <p:nvGrpSpPr>
          <p:cNvPr id="68" name="Group 67">
            <a:extLst>
              <a:ext uri="{FF2B5EF4-FFF2-40B4-BE49-F238E27FC236}">
                <a16:creationId xmlns:a16="http://schemas.microsoft.com/office/drawing/2014/main" id="{689F35D8-40A1-4149-B851-6D79DAF926C2}"/>
              </a:ext>
            </a:extLst>
          </p:cNvPr>
          <p:cNvGrpSpPr/>
          <p:nvPr/>
        </p:nvGrpSpPr>
        <p:grpSpPr>
          <a:xfrm>
            <a:off x="5700312" y="1709136"/>
            <a:ext cx="889560" cy="706680"/>
            <a:chOff x="5700312" y="1709136"/>
            <a:chExt cx="889560" cy="706680"/>
          </a:xfrm>
        </p:grpSpPr>
        <mc:AlternateContent xmlns:mc="http://schemas.openxmlformats.org/markup-compatibility/2006" xmlns:p14="http://schemas.microsoft.com/office/powerpoint/2010/main">
          <mc:Choice Requires="p14">
            <p:contentPart p14:bwMode="auto" r:id="rId75">
              <p14:nvContentPartPr>
                <p14:cNvPr id="13" name="Ink 12">
                  <a:extLst>
                    <a:ext uri="{FF2B5EF4-FFF2-40B4-BE49-F238E27FC236}">
                      <a16:creationId xmlns:a16="http://schemas.microsoft.com/office/drawing/2014/main" id="{B827E056-DEE9-4AA5-B05F-680C9A2FB064}"/>
                    </a:ext>
                  </a:extLst>
                </p14:cNvPr>
                <p14:cNvContentPartPr/>
                <p14:nvPr/>
              </p14:nvContentPartPr>
              <p14:xfrm>
                <a:off x="5828472" y="1753776"/>
                <a:ext cx="68400" cy="48240"/>
              </p14:xfrm>
            </p:contentPart>
          </mc:Choice>
          <mc:Fallback xmlns="">
            <p:pic>
              <p:nvPicPr>
                <p:cNvPr id="13" name="Ink 12">
                  <a:extLst>
                    <a:ext uri="{FF2B5EF4-FFF2-40B4-BE49-F238E27FC236}">
                      <a16:creationId xmlns:a16="http://schemas.microsoft.com/office/drawing/2014/main" id="{B827E056-DEE9-4AA5-B05F-680C9A2FB064}"/>
                    </a:ext>
                  </a:extLst>
                </p:cNvPr>
                <p:cNvPicPr/>
                <p:nvPr/>
              </p:nvPicPr>
              <p:blipFill>
                <a:blip r:embed="rId94"/>
                <a:stretch>
                  <a:fillRect/>
                </a:stretch>
              </p:blipFill>
              <p:spPr>
                <a:xfrm>
                  <a:off x="5819472" y="1744776"/>
                  <a:ext cx="86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 name="Ink 20">
                  <a:extLst>
                    <a:ext uri="{FF2B5EF4-FFF2-40B4-BE49-F238E27FC236}">
                      <a16:creationId xmlns:a16="http://schemas.microsoft.com/office/drawing/2014/main" id="{ABF80019-B8F9-4BB6-A1C5-3AF446403CAC}"/>
                    </a:ext>
                  </a:extLst>
                </p14:cNvPr>
                <p14:cNvContentPartPr/>
                <p14:nvPr/>
              </p14:nvContentPartPr>
              <p14:xfrm>
                <a:off x="5700312" y="1709136"/>
                <a:ext cx="232560" cy="640440"/>
              </p14:xfrm>
            </p:contentPart>
          </mc:Choice>
          <mc:Fallback xmlns="">
            <p:pic>
              <p:nvPicPr>
                <p:cNvPr id="21" name="Ink 20">
                  <a:extLst>
                    <a:ext uri="{FF2B5EF4-FFF2-40B4-BE49-F238E27FC236}">
                      <a16:creationId xmlns:a16="http://schemas.microsoft.com/office/drawing/2014/main" id="{ABF80019-B8F9-4BB6-A1C5-3AF446403CAC}"/>
                    </a:ext>
                  </a:extLst>
                </p:cNvPr>
                <p:cNvPicPr/>
                <p:nvPr/>
              </p:nvPicPr>
              <p:blipFill>
                <a:blip r:embed="rId96"/>
                <a:stretch>
                  <a:fillRect/>
                </a:stretch>
              </p:blipFill>
              <p:spPr>
                <a:xfrm>
                  <a:off x="5691312" y="1700136"/>
                  <a:ext cx="25020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2" name="Ink 21">
                  <a:extLst>
                    <a:ext uri="{FF2B5EF4-FFF2-40B4-BE49-F238E27FC236}">
                      <a16:creationId xmlns:a16="http://schemas.microsoft.com/office/drawing/2014/main" id="{87C86019-4B6D-475D-A3FF-9BC6F7674F40}"/>
                    </a:ext>
                  </a:extLst>
                </p14:cNvPr>
                <p14:cNvContentPartPr/>
                <p14:nvPr/>
              </p14:nvContentPartPr>
              <p14:xfrm>
                <a:off x="6203592" y="1815696"/>
                <a:ext cx="386280" cy="557640"/>
              </p14:xfrm>
            </p:contentPart>
          </mc:Choice>
          <mc:Fallback xmlns="">
            <p:pic>
              <p:nvPicPr>
                <p:cNvPr id="22" name="Ink 21">
                  <a:extLst>
                    <a:ext uri="{FF2B5EF4-FFF2-40B4-BE49-F238E27FC236}">
                      <a16:creationId xmlns:a16="http://schemas.microsoft.com/office/drawing/2014/main" id="{87C86019-4B6D-475D-A3FF-9BC6F7674F40}"/>
                    </a:ext>
                  </a:extLst>
                </p:cNvPr>
                <p:cNvPicPr/>
                <p:nvPr/>
              </p:nvPicPr>
              <p:blipFill>
                <a:blip r:embed="rId98"/>
                <a:stretch>
                  <a:fillRect/>
                </a:stretch>
              </p:blipFill>
              <p:spPr>
                <a:xfrm>
                  <a:off x="6194952" y="1807056"/>
                  <a:ext cx="40392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0" name="Ink 39">
                  <a:extLst>
                    <a:ext uri="{FF2B5EF4-FFF2-40B4-BE49-F238E27FC236}">
                      <a16:creationId xmlns:a16="http://schemas.microsoft.com/office/drawing/2014/main" id="{FE076BCC-FB3B-4BB5-9EFE-7193BF7FB764}"/>
                    </a:ext>
                  </a:extLst>
                </p14:cNvPr>
                <p14:cNvContentPartPr/>
                <p14:nvPr/>
              </p14:nvContentPartPr>
              <p14:xfrm>
                <a:off x="6049152" y="2057256"/>
                <a:ext cx="344520" cy="10800"/>
              </p14:xfrm>
            </p:contentPart>
          </mc:Choice>
          <mc:Fallback xmlns="">
            <p:pic>
              <p:nvPicPr>
                <p:cNvPr id="40" name="Ink 39">
                  <a:extLst>
                    <a:ext uri="{FF2B5EF4-FFF2-40B4-BE49-F238E27FC236}">
                      <a16:creationId xmlns:a16="http://schemas.microsoft.com/office/drawing/2014/main" id="{FE076BCC-FB3B-4BB5-9EFE-7193BF7FB764}"/>
                    </a:ext>
                  </a:extLst>
                </p:cNvPr>
                <p:cNvPicPr/>
                <p:nvPr/>
              </p:nvPicPr>
              <p:blipFill>
                <a:blip r:embed="rId100"/>
                <a:stretch>
                  <a:fillRect/>
                </a:stretch>
              </p:blipFill>
              <p:spPr>
                <a:xfrm>
                  <a:off x="6040152" y="2048256"/>
                  <a:ext cx="362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6" name="Ink 45">
                  <a:extLst>
                    <a:ext uri="{FF2B5EF4-FFF2-40B4-BE49-F238E27FC236}">
                      <a16:creationId xmlns:a16="http://schemas.microsoft.com/office/drawing/2014/main" id="{75AE4D4C-27E8-4EEB-BBC1-1AA1623FFA9B}"/>
                    </a:ext>
                  </a:extLst>
                </p14:cNvPr>
                <p14:cNvContentPartPr/>
                <p14:nvPr/>
              </p14:nvContentPartPr>
              <p14:xfrm>
                <a:off x="6095232" y="2279736"/>
                <a:ext cx="29160" cy="135360"/>
              </p14:xfrm>
            </p:contentPart>
          </mc:Choice>
          <mc:Fallback xmlns="">
            <p:pic>
              <p:nvPicPr>
                <p:cNvPr id="46" name="Ink 45">
                  <a:extLst>
                    <a:ext uri="{FF2B5EF4-FFF2-40B4-BE49-F238E27FC236}">
                      <a16:creationId xmlns:a16="http://schemas.microsoft.com/office/drawing/2014/main" id="{75AE4D4C-27E8-4EEB-BBC1-1AA1623FFA9B}"/>
                    </a:ext>
                  </a:extLst>
                </p:cNvPr>
                <p:cNvPicPr/>
                <p:nvPr/>
              </p:nvPicPr>
              <p:blipFill>
                <a:blip r:embed="rId102"/>
                <a:stretch>
                  <a:fillRect/>
                </a:stretch>
              </p:blipFill>
              <p:spPr>
                <a:xfrm>
                  <a:off x="6086232" y="2270736"/>
                  <a:ext cx="46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 name="Ink 50">
                  <a:extLst>
                    <a:ext uri="{FF2B5EF4-FFF2-40B4-BE49-F238E27FC236}">
                      <a16:creationId xmlns:a16="http://schemas.microsoft.com/office/drawing/2014/main" id="{834B5D90-4A34-4447-BF1F-ED432B677F7C}"/>
                    </a:ext>
                  </a:extLst>
                </p14:cNvPr>
                <p14:cNvContentPartPr/>
                <p14:nvPr/>
              </p14:nvContentPartPr>
              <p14:xfrm>
                <a:off x="6460272" y="2327256"/>
                <a:ext cx="2520" cy="88560"/>
              </p14:xfrm>
            </p:contentPart>
          </mc:Choice>
          <mc:Fallback xmlns="">
            <p:pic>
              <p:nvPicPr>
                <p:cNvPr id="51" name="Ink 50">
                  <a:extLst>
                    <a:ext uri="{FF2B5EF4-FFF2-40B4-BE49-F238E27FC236}">
                      <a16:creationId xmlns:a16="http://schemas.microsoft.com/office/drawing/2014/main" id="{834B5D90-4A34-4447-BF1F-ED432B677F7C}"/>
                    </a:ext>
                  </a:extLst>
                </p:cNvPr>
                <p:cNvPicPr/>
                <p:nvPr/>
              </p:nvPicPr>
              <p:blipFill>
                <a:blip r:embed="rId104"/>
                <a:stretch>
                  <a:fillRect/>
                </a:stretch>
              </p:blipFill>
              <p:spPr>
                <a:xfrm>
                  <a:off x="6451272" y="2318616"/>
                  <a:ext cx="20160" cy="106200"/>
                </a:xfrm>
                <a:prstGeom prst="rect">
                  <a:avLst/>
                </a:prstGeom>
              </p:spPr>
            </p:pic>
          </mc:Fallback>
        </mc:AlternateContent>
      </p:grpSp>
      <p:grpSp>
        <p:nvGrpSpPr>
          <p:cNvPr id="67" name="Group 66">
            <a:extLst>
              <a:ext uri="{FF2B5EF4-FFF2-40B4-BE49-F238E27FC236}">
                <a16:creationId xmlns:a16="http://schemas.microsoft.com/office/drawing/2014/main" id="{DCF46FBC-1E82-4476-973E-9FCAC28A1EEC}"/>
              </a:ext>
            </a:extLst>
          </p:cNvPr>
          <p:cNvGrpSpPr/>
          <p:nvPr/>
        </p:nvGrpSpPr>
        <p:grpSpPr>
          <a:xfrm>
            <a:off x="6909552" y="1649376"/>
            <a:ext cx="1787040" cy="723960"/>
            <a:chOff x="6909552" y="1649376"/>
            <a:chExt cx="1787040" cy="723960"/>
          </a:xfrm>
        </p:grpSpPr>
        <mc:AlternateContent xmlns:mc="http://schemas.openxmlformats.org/markup-compatibility/2006" xmlns:p14="http://schemas.microsoft.com/office/powerpoint/2010/main">
          <mc:Choice Requires="p14">
            <p:contentPart p14:bwMode="auto" r:id="rId105">
              <p14:nvContentPartPr>
                <p14:cNvPr id="53" name="Ink 52">
                  <a:extLst>
                    <a:ext uri="{FF2B5EF4-FFF2-40B4-BE49-F238E27FC236}">
                      <a16:creationId xmlns:a16="http://schemas.microsoft.com/office/drawing/2014/main" id="{5EECB15A-19C2-4562-98F1-79355439B33A}"/>
                    </a:ext>
                  </a:extLst>
                </p14:cNvPr>
                <p14:cNvContentPartPr/>
                <p14:nvPr/>
              </p14:nvContentPartPr>
              <p14:xfrm>
                <a:off x="6909552" y="1948176"/>
                <a:ext cx="196560" cy="250920"/>
              </p14:xfrm>
            </p:contentPart>
          </mc:Choice>
          <mc:Fallback xmlns="">
            <p:pic>
              <p:nvPicPr>
                <p:cNvPr id="53" name="Ink 52">
                  <a:extLst>
                    <a:ext uri="{FF2B5EF4-FFF2-40B4-BE49-F238E27FC236}">
                      <a16:creationId xmlns:a16="http://schemas.microsoft.com/office/drawing/2014/main" id="{5EECB15A-19C2-4562-98F1-79355439B33A}"/>
                    </a:ext>
                  </a:extLst>
                </p:cNvPr>
                <p:cNvPicPr/>
                <p:nvPr/>
              </p:nvPicPr>
              <p:blipFill>
                <a:blip r:embed="rId106"/>
                <a:stretch>
                  <a:fillRect/>
                </a:stretch>
              </p:blipFill>
              <p:spPr>
                <a:xfrm>
                  <a:off x="6900552" y="1939176"/>
                  <a:ext cx="214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Ink 57">
                  <a:extLst>
                    <a:ext uri="{FF2B5EF4-FFF2-40B4-BE49-F238E27FC236}">
                      <a16:creationId xmlns:a16="http://schemas.microsoft.com/office/drawing/2014/main" id="{63AD4601-E84F-477A-AA25-D242A41E2D6C}"/>
                    </a:ext>
                  </a:extLst>
                </p14:cNvPr>
                <p14:cNvContentPartPr/>
                <p14:nvPr/>
              </p14:nvContentPartPr>
              <p14:xfrm>
                <a:off x="7361712" y="1925136"/>
                <a:ext cx="339480" cy="357840"/>
              </p14:xfrm>
            </p:contentPart>
          </mc:Choice>
          <mc:Fallback xmlns="">
            <p:pic>
              <p:nvPicPr>
                <p:cNvPr id="58" name="Ink 57">
                  <a:extLst>
                    <a:ext uri="{FF2B5EF4-FFF2-40B4-BE49-F238E27FC236}">
                      <a16:creationId xmlns:a16="http://schemas.microsoft.com/office/drawing/2014/main" id="{63AD4601-E84F-477A-AA25-D242A41E2D6C}"/>
                    </a:ext>
                  </a:extLst>
                </p:cNvPr>
                <p:cNvPicPr/>
                <p:nvPr/>
              </p:nvPicPr>
              <p:blipFill>
                <a:blip r:embed="rId108"/>
                <a:stretch>
                  <a:fillRect/>
                </a:stretch>
              </p:blipFill>
              <p:spPr>
                <a:xfrm>
                  <a:off x="7353072" y="1916496"/>
                  <a:ext cx="3571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Ink 60">
                  <a:extLst>
                    <a:ext uri="{FF2B5EF4-FFF2-40B4-BE49-F238E27FC236}">
                      <a16:creationId xmlns:a16="http://schemas.microsoft.com/office/drawing/2014/main" id="{92D57B59-B249-4139-A5AB-696DB2D161FE}"/>
                    </a:ext>
                  </a:extLst>
                </p14:cNvPr>
                <p14:cNvContentPartPr/>
                <p14:nvPr/>
              </p14:nvContentPartPr>
              <p14:xfrm>
                <a:off x="7866792" y="1964736"/>
                <a:ext cx="227880" cy="5400"/>
              </p14:xfrm>
            </p:contentPart>
          </mc:Choice>
          <mc:Fallback xmlns="">
            <p:pic>
              <p:nvPicPr>
                <p:cNvPr id="61" name="Ink 60">
                  <a:extLst>
                    <a:ext uri="{FF2B5EF4-FFF2-40B4-BE49-F238E27FC236}">
                      <a16:creationId xmlns:a16="http://schemas.microsoft.com/office/drawing/2014/main" id="{92D57B59-B249-4139-A5AB-696DB2D161FE}"/>
                    </a:ext>
                  </a:extLst>
                </p:cNvPr>
                <p:cNvPicPr/>
                <p:nvPr/>
              </p:nvPicPr>
              <p:blipFill>
                <a:blip r:embed="rId110"/>
                <a:stretch>
                  <a:fillRect/>
                </a:stretch>
              </p:blipFill>
              <p:spPr>
                <a:xfrm>
                  <a:off x="7858152" y="1955736"/>
                  <a:ext cx="245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Ink 65">
                  <a:extLst>
                    <a:ext uri="{FF2B5EF4-FFF2-40B4-BE49-F238E27FC236}">
                      <a16:creationId xmlns:a16="http://schemas.microsoft.com/office/drawing/2014/main" id="{E626267D-1BA9-4D9C-A000-A39D25C81A44}"/>
                    </a:ext>
                  </a:extLst>
                </p14:cNvPr>
                <p14:cNvContentPartPr/>
                <p14:nvPr/>
              </p14:nvContentPartPr>
              <p14:xfrm>
                <a:off x="8202672" y="1649376"/>
                <a:ext cx="493920" cy="723960"/>
              </p14:xfrm>
            </p:contentPart>
          </mc:Choice>
          <mc:Fallback xmlns="">
            <p:pic>
              <p:nvPicPr>
                <p:cNvPr id="66" name="Ink 65">
                  <a:extLst>
                    <a:ext uri="{FF2B5EF4-FFF2-40B4-BE49-F238E27FC236}">
                      <a16:creationId xmlns:a16="http://schemas.microsoft.com/office/drawing/2014/main" id="{E626267D-1BA9-4D9C-A000-A39D25C81A44}"/>
                    </a:ext>
                  </a:extLst>
                </p:cNvPr>
                <p:cNvPicPr/>
                <p:nvPr/>
              </p:nvPicPr>
              <p:blipFill>
                <a:blip r:embed="rId112"/>
                <a:stretch>
                  <a:fillRect/>
                </a:stretch>
              </p:blipFill>
              <p:spPr>
                <a:xfrm>
                  <a:off x="8193672" y="1640736"/>
                  <a:ext cx="511560" cy="741600"/>
                </a:xfrm>
                <a:prstGeom prst="rect">
                  <a:avLst/>
                </a:prstGeom>
              </p:spPr>
            </p:pic>
          </mc:Fallback>
        </mc:AlternateContent>
      </p:grpSp>
      <p:grpSp>
        <p:nvGrpSpPr>
          <p:cNvPr id="133" name="Group 132">
            <a:extLst>
              <a:ext uri="{FF2B5EF4-FFF2-40B4-BE49-F238E27FC236}">
                <a16:creationId xmlns:a16="http://schemas.microsoft.com/office/drawing/2014/main" id="{2BCFB9ED-2438-47BF-BEFF-77BB0D22BBAA}"/>
              </a:ext>
            </a:extLst>
          </p:cNvPr>
          <p:cNvGrpSpPr/>
          <p:nvPr/>
        </p:nvGrpSpPr>
        <p:grpSpPr>
          <a:xfrm>
            <a:off x="535752" y="5489496"/>
            <a:ext cx="1400760" cy="511560"/>
            <a:chOff x="535752" y="5489496"/>
            <a:chExt cx="1400760" cy="511560"/>
          </a:xfrm>
        </p:grpSpPr>
        <mc:AlternateContent xmlns:mc="http://schemas.openxmlformats.org/markup-compatibility/2006" xmlns:p14="http://schemas.microsoft.com/office/powerpoint/2010/main">
          <mc:Choice Requires="p14">
            <p:contentPart p14:bwMode="auto" r:id="rId113">
              <p14:nvContentPartPr>
                <p14:cNvPr id="126" name="Ink 125">
                  <a:extLst>
                    <a:ext uri="{FF2B5EF4-FFF2-40B4-BE49-F238E27FC236}">
                      <a16:creationId xmlns:a16="http://schemas.microsoft.com/office/drawing/2014/main" id="{543F3FA8-BA50-4999-AA13-497E28D086F6}"/>
                    </a:ext>
                  </a:extLst>
                </p14:cNvPr>
                <p14:cNvContentPartPr/>
                <p14:nvPr/>
              </p14:nvContentPartPr>
              <p14:xfrm>
                <a:off x="535752" y="5489496"/>
                <a:ext cx="288000" cy="511560"/>
              </p14:xfrm>
            </p:contentPart>
          </mc:Choice>
          <mc:Fallback xmlns="">
            <p:pic>
              <p:nvPicPr>
                <p:cNvPr id="126" name="Ink 125">
                  <a:extLst>
                    <a:ext uri="{FF2B5EF4-FFF2-40B4-BE49-F238E27FC236}">
                      <a16:creationId xmlns:a16="http://schemas.microsoft.com/office/drawing/2014/main" id="{543F3FA8-BA50-4999-AA13-497E28D086F6}"/>
                    </a:ext>
                  </a:extLst>
                </p:cNvPr>
                <p:cNvPicPr/>
                <p:nvPr/>
              </p:nvPicPr>
              <p:blipFill>
                <a:blip r:embed="rId114"/>
                <a:stretch>
                  <a:fillRect/>
                </a:stretch>
              </p:blipFill>
              <p:spPr>
                <a:xfrm>
                  <a:off x="527112" y="5480856"/>
                  <a:ext cx="30564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7" name="Ink 126">
                  <a:extLst>
                    <a:ext uri="{FF2B5EF4-FFF2-40B4-BE49-F238E27FC236}">
                      <a16:creationId xmlns:a16="http://schemas.microsoft.com/office/drawing/2014/main" id="{11E4BD08-D7B4-419A-8182-ED193141FF30}"/>
                    </a:ext>
                  </a:extLst>
                </p14:cNvPr>
                <p14:cNvContentPartPr/>
                <p14:nvPr/>
              </p14:nvContentPartPr>
              <p14:xfrm>
                <a:off x="889632" y="5492376"/>
                <a:ext cx="263520" cy="416520"/>
              </p14:xfrm>
            </p:contentPart>
          </mc:Choice>
          <mc:Fallback xmlns="">
            <p:pic>
              <p:nvPicPr>
                <p:cNvPr id="127" name="Ink 126">
                  <a:extLst>
                    <a:ext uri="{FF2B5EF4-FFF2-40B4-BE49-F238E27FC236}">
                      <a16:creationId xmlns:a16="http://schemas.microsoft.com/office/drawing/2014/main" id="{11E4BD08-D7B4-419A-8182-ED193141FF30}"/>
                    </a:ext>
                  </a:extLst>
                </p:cNvPr>
                <p:cNvPicPr/>
                <p:nvPr/>
              </p:nvPicPr>
              <p:blipFill>
                <a:blip r:embed="rId116"/>
                <a:stretch>
                  <a:fillRect/>
                </a:stretch>
              </p:blipFill>
              <p:spPr>
                <a:xfrm>
                  <a:off x="880992" y="5483376"/>
                  <a:ext cx="2811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8" name="Ink 127">
                  <a:extLst>
                    <a:ext uri="{FF2B5EF4-FFF2-40B4-BE49-F238E27FC236}">
                      <a16:creationId xmlns:a16="http://schemas.microsoft.com/office/drawing/2014/main" id="{E9059B05-CC8F-43AC-B498-A06B1DF23BA5}"/>
                    </a:ext>
                  </a:extLst>
                </p14:cNvPr>
                <p14:cNvContentPartPr/>
                <p14:nvPr/>
              </p14:nvContentPartPr>
              <p14:xfrm>
                <a:off x="1240272" y="5540256"/>
                <a:ext cx="197280" cy="411840"/>
              </p14:xfrm>
            </p:contentPart>
          </mc:Choice>
          <mc:Fallback xmlns="">
            <p:pic>
              <p:nvPicPr>
                <p:cNvPr id="128" name="Ink 127">
                  <a:extLst>
                    <a:ext uri="{FF2B5EF4-FFF2-40B4-BE49-F238E27FC236}">
                      <a16:creationId xmlns:a16="http://schemas.microsoft.com/office/drawing/2014/main" id="{E9059B05-CC8F-43AC-B498-A06B1DF23BA5}"/>
                    </a:ext>
                  </a:extLst>
                </p:cNvPr>
                <p:cNvPicPr/>
                <p:nvPr/>
              </p:nvPicPr>
              <p:blipFill>
                <a:blip r:embed="rId118"/>
                <a:stretch>
                  <a:fillRect/>
                </a:stretch>
              </p:blipFill>
              <p:spPr>
                <a:xfrm>
                  <a:off x="1231632" y="5531616"/>
                  <a:ext cx="2149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9" name="Ink 128">
                  <a:extLst>
                    <a:ext uri="{FF2B5EF4-FFF2-40B4-BE49-F238E27FC236}">
                      <a16:creationId xmlns:a16="http://schemas.microsoft.com/office/drawing/2014/main" id="{22033EC4-D976-4E1C-84FB-BED1B51D6679}"/>
                    </a:ext>
                  </a:extLst>
                </p14:cNvPr>
                <p14:cNvContentPartPr/>
                <p14:nvPr/>
              </p14:nvContentPartPr>
              <p14:xfrm>
                <a:off x="1258272" y="5641056"/>
                <a:ext cx="167760" cy="47160"/>
              </p14:xfrm>
            </p:contentPart>
          </mc:Choice>
          <mc:Fallback xmlns="">
            <p:pic>
              <p:nvPicPr>
                <p:cNvPr id="129" name="Ink 128">
                  <a:extLst>
                    <a:ext uri="{FF2B5EF4-FFF2-40B4-BE49-F238E27FC236}">
                      <a16:creationId xmlns:a16="http://schemas.microsoft.com/office/drawing/2014/main" id="{22033EC4-D976-4E1C-84FB-BED1B51D6679}"/>
                    </a:ext>
                  </a:extLst>
                </p:cNvPr>
                <p:cNvPicPr/>
                <p:nvPr/>
              </p:nvPicPr>
              <p:blipFill>
                <a:blip r:embed="rId120"/>
                <a:stretch>
                  <a:fillRect/>
                </a:stretch>
              </p:blipFill>
              <p:spPr>
                <a:xfrm>
                  <a:off x="1249272" y="5632416"/>
                  <a:ext cx="185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0" name="Ink 129">
                  <a:extLst>
                    <a:ext uri="{FF2B5EF4-FFF2-40B4-BE49-F238E27FC236}">
                      <a16:creationId xmlns:a16="http://schemas.microsoft.com/office/drawing/2014/main" id="{331ADABC-4B22-4E39-ACC4-2C29BB7ECD1D}"/>
                    </a:ext>
                  </a:extLst>
                </p14:cNvPr>
                <p14:cNvContentPartPr/>
                <p14:nvPr/>
              </p14:nvContentPartPr>
              <p14:xfrm>
                <a:off x="1415232" y="5540256"/>
                <a:ext cx="166680" cy="47160"/>
              </p14:xfrm>
            </p:contentPart>
          </mc:Choice>
          <mc:Fallback xmlns="">
            <p:pic>
              <p:nvPicPr>
                <p:cNvPr id="130" name="Ink 129">
                  <a:extLst>
                    <a:ext uri="{FF2B5EF4-FFF2-40B4-BE49-F238E27FC236}">
                      <a16:creationId xmlns:a16="http://schemas.microsoft.com/office/drawing/2014/main" id="{331ADABC-4B22-4E39-ACC4-2C29BB7ECD1D}"/>
                    </a:ext>
                  </a:extLst>
                </p:cNvPr>
                <p:cNvPicPr/>
                <p:nvPr/>
              </p:nvPicPr>
              <p:blipFill>
                <a:blip r:embed="rId122"/>
                <a:stretch>
                  <a:fillRect/>
                </a:stretch>
              </p:blipFill>
              <p:spPr>
                <a:xfrm>
                  <a:off x="1406592" y="5531616"/>
                  <a:ext cx="184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1" name="Ink 130">
                  <a:extLst>
                    <a:ext uri="{FF2B5EF4-FFF2-40B4-BE49-F238E27FC236}">
                      <a16:creationId xmlns:a16="http://schemas.microsoft.com/office/drawing/2014/main" id="{708C689A-C11F-4F61-9CBF-04EAB45217A9}"/>
                    </a:ext>
                  </a:extLst>
                </p14:cNvPr>
                <p14:cNvContentPartPr/>
                <p14:nvPr/>
              </p14:nvContentPartPr>
              <p14:xfrm>
                <a:off x="1752552" y="5668056"/>
                <a:ext cx="146880" cy="14760"/>
              </p14:xfrm>
            </p:contentPart>
          </mc:Choice>
          <mc:Fallback xmlns="">
            <p:pic>
              <p:nvPicPr>
                <p:cNvPr id="131" name="Ink 130">
                  <a:extLst>
                    <a:ext uri="{FF2B5EF4-FFF2-40B4-BE49-F238E27FC236}">
                      <a16:creationId xmlns:a16="http://schemas.microsoft.com/office/drawing/2014/main" id="{708C689A-C11F-4F61-9CBF-04EAB45217A9}"/>
                    </a:ext>
                  </a:extLst>
                </p:cNvPr>
                <p:cNvPicPr/>
                <p:nvPr/>
              </p:nvPicPr>
              <p:blipFill>
                <a:blip r:embed="rId124"/>
                <a:stretch>
                  <a:fillRect/>
                </a:stretch>
              </p:blipFill>
              <p:spPr>
                <a:xfrm>
                  <a:off x="1743552" y="5659416"/>
                  <a:ext cx="164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2" name="Ink 131">
                  <a:extLst>
                    <a:ext uri="{FF2B5EF4-FFF2-40B4-BE49-F238E27FC236}">
                      <a16:creationId xmlns:a16="http://schemas.microsoft.com/office/drawing/2014/main" id="{F83212A4-DBE9-4073-B22F-B548959595FE}"/>
                    </a:ext>
                  </a:extLst>
                </p14:cNvPr>
                <p14:cNvContentPartPr/>
                <p14:nvPr/>
              </p14:nvContentPartPr>
              <p14:xfrm>
                <a:off x="1813752" y="5831136"/>
                <a:ext cx="122760" cy="14040"/>
              </p14:xfrm>
            </p:contentPart>
          </mc:Choice>
          <mc:Fallback xmlns="">
            <p:pic>
              <p:nvPicPr>
                <p:cNvPr id="132" name="Ink 131">
                  <a:extLst>
                    <a:ext uri="{FF2B5EF4-FFF2-40B4-BE49-F238E27FC236}">
                      <a16:creationId xmlns:a16="http://schemas.microsoft.com/office/drawing/2014/main" id="{F83212A4-DBE9-4073-B22F-B548959595FE}"/>
                    </a:ext>
                  </a:extLst>
                </p:cNvPr>
                <p:cNvPicPr/>
                <p:nvPr/>
              </p:nvPicPr>
              <p:blipFill>
                <a:blip r:embed="rId126"/>
                <a:stretch>
                  <a:fillRect/>
                </a:stretch>
              </p:blipFill>
              <p:spPr>
                <a:xfrm>
                  <a:off x="1805112" y="5822496"/>
                  <a:ext cx="140400" cy="31680"/>
                </a:xfrm>
                <a:prstGeom prst="rect">
                  <a:avLst/>
                </a:prstGeom>
              </p:spPr>
            </p:pic>
          </mc:Fallback>
        </mc:AlternateContent>
      </p:grpSp>
      <p:grpSp>
        <p:nvGrpSpPr>
          <p:cNvPr id="165" name="Group 164">
            <a:extLst>
              <a:ext uri="{FF2B5EF4-FFF2-40B4-BE49-F238E27FC236}">
                <a16:creationId xmlns:a16="http://schemas.microsoft.com/office/drawing/2014/main" id="{5B89322E-0C11-403E-B767-A1CBE1A78C05}"/>
              </a:ext>
            </a:extLst>
          </p:cNvPr>
          <p:cNvGrpSpPr/>
          <p:nvPr/>
        </p:nvGrpSpPr>
        <p:grpSpPr>
          <a:xfrm>
            <a:off x="2254752" y="6078816"/>
            <a:ext cx="2134800" cy="623880"/>
            <a:chOff x="2254752" y="6078816"/>
            <a:chExt cx="2134800" cy="623880"/>
          </a:xfrm>
        </p:grpSpPr>
        <mc:AlternateContent xmlns:mc="http://schemas.openxmlformats.org/markup-compatibility/2006" xmlns:p14="http://schemas.microsoft.com/office/powerpoint/2010/main">
          <mc:Choice Requires="p14">
            <p:contentPart p14:bwMode="auto" r:id="rId127">
              <p14:nvContentPartPr>
                <p14:cNvPr id="160" name="Ink 159">
                  <a:extLst>
                    <a:ext uri="{FF2B5EF4-FFF2-40B4-BE49-F238E27FC236}">
                      <a16:creationId xmlns:a16="http://schemas.microsoft.com/office/drawing/2014/main" id="{FF033F39-6B1E-457B-8477-0B59802F82D8}"/>
                    </a:ext>
                  </a:extLst>
                </p14:cNvPr>
                <p14:cNvContentPartPr/>
                <p14:nvPr/>
              </p14:nvContentPartPr>
              <p14:xfrm>
                <a:off x="2254752" y="6078816"/>
                <a:ext cx="2134800" cy="74880"/>
              </p14:xfrm>
            </p:contentPart>
          </mc:Choice>
          <mc:Fallback xmlns="">
            <p:pic>
              <p:nvPicPr>
                <p:cNvPr id="160" name="Ink 159">
                  <a:extLst>
                    <a:ext uri="{FF2B5EF4-FFF2-40B4-BE49-F238E27FC236}">
                      <a16:creationId xmlns:a16="http://schemas.microsoft.com/office/drawing/2014/main" id="{FF033F39-6B1E-457B-8477-0B59802F82D8}"/>
                    </a:ext>
                  </a:extLst>
                </p:cNvPr>
                <p:cNvPicPr/>
                <p:nvPr/>
              </p:nvPicPr>
              <p:blipFill>
                <a:blip r:embed="rId128"/>
                <a:stretch>
                  <a:fillRect/>
                </a:stretch>
              </p:blipFill>
              <p:spPr>
                <a:xfrm>
                  <a:off x="2246112" y="6069816"/>
                  <a:ext cx="2152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2" name="Ink 161">
                  <a:extLst>
                    <a:ext uri="{FF2B5EF4-FFF2-40B4-BE49-F238E27FC236}">
                      <a16:creationId xmlns:a16="http://schemas.microsoft.com/office/drawing/2014/main" id="{02E78AAA-3FE4-4F23-A494-309F98ABFD94}"/>
                    </a:ext>
                  </a:extLst>
                </p14:cNvPr>
                <p14:cNvContentPartPr/>
                <p14:nvPr/>
              </p14:nvContentPartPr>
              <p14:xfrm>
                <a:off x="2984832" y="6260616"/>
                <a:ext cx="282240" cy="364680"/>
              </p14:xfrm>
            </p:contentPart>
          </mc:Choice>
          <mc:Fallback xmlns="">
            <p:pic>
              <p:nvPicPr>
                <p:cNvPr id="162" name="Ink 161">
                  <a:extLst>
                    <a:ext uri="{FF2B5EF4-FFF2-40B4-BE49-F238E27FC236}">
                      <a16:creationId xmlns:a16="http://schemas.microsoft.com/office/drawing/2014/main" id="{02E78AAA-3FE4-4F23-A494-309F98ABFD94}"/>
                    </a:ext>
                  </a:extLst>
                </p:cNvPr>
                <p:cNvPicPr/>
                <p:nvPr/>
              </p:nvPicPr>
              <p:blipFill>
                <a:blip r:embed="rId130"/>
                <a:stretch>
                  <a:fillRect/>
                </a:stretch>
              </p:blipFill>
              <p:spPr>
                <a:xfrm>
                  <a:off x="2975832" y="6251616"/>
                  <a:ext cx="2998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3" name="Ink 162">
                  <a:extLst>
                    <a:ext uri="{FF2B5EF4-FFF2-40B4-BE49-F238E27FC236}">
                      <a16:creationId xmlns:a16="http://schemas.microsoft.com/office/drawing/2014/main" id="{5D66B81C-50BC-4BA9-8623-10FAAF90770C}"/>
                    </a:ext>
                  </a:extLst>
                </p14:cNvPr>
                <p14:cNvContentPartPr/>
                <p14:nvPr/>
              </p14:nvContentPartPr>
              <p14:xfrm>
                <a:off x="3368232" y="6404976"/>
                <a:ext cx="221040" cy="20160"/>
              </p14:xfrm>
            </p:contentPart>
          </mc:Choice>
          <mc:Fallback xmlns="">
            <p:pic>
              <p:nvPicPr>
                <p:cNvPr id="163" name="Ink 162">
                  <a:extLst>
                    <a:ext uri="{FF2B5EF4-FFF2-40B4-BE49-F238E27FC236}">
                      <a16:creationId xmlns:a16="http://schemas.microsoft.com/office/drawing/2014/main" id="{5D66B81C-50BC-4BA9-8623-10FAAF90770C}"/>
                    </a:ext>
                  </a:extLst>
                </p:cNvPr>
                <p:cNvPicPr/>
                <p:nvPr/>
              </p:nvPicPr>
              <p:blipFill>
                <a:blip r:embed="rId132"/>
                <a:stretch>
                  <a:fillRect/>
                </a:stretch>
              </p:blipFill>
              <p:spPr>
                <a:xfrm>
                  <a:off x="3359592" y="6396336"/>
                  <a:ext cx="238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4" name="Ink 163">
                  <a:extLst>
                    <a:ext uri="{FF2B5EF4-FFF2-40B4-BE49-F238E27FC236}">
                      <a16:creationId xmlns:a16="http://schemas.microsoft.com/office/drawing/2014/main" id="{352B1E05-AB8B-49C7-8287-BCB241DCF586}"/>
                    </a:ext>
                  </a:extLst>
                </p14:cNvPr>
                <p14:cNvContentPartPr/>
                <p14:nvPr/>
              </p14:nvContentPartPr>
              <p14:xfrm>
                <a:off x="3589992" y="6230376"/>
                <a:ext cx="378000" cy="472320"/>
              </p14:xfrm>
            </p:contentPart>
          </mc:Choice>
          <mc:Fallback xmlns="">
            <p:pic>
              <p:nvPicPr>
                <p:cNvPr id="164" name="Ink 163">
                  <a:extLst>
                    <a:ext uri="{FF2B5EF4-FFF2-40B4-BE49-F238E27FC236}">
                      <a16:creationId xmlns:a16="http://schemas.microsoft.com/office/drawing/2014/main" id="{352B1E05-AB8B-49C7-8287-BCB241DCF586}"/>
                    </a:ext>
                  </a:extLst>
                </p:cNvPr>
                <p:cNvPicPr/>
                <p:nvPr/>
              </p:nvPicPr>
              <p:blipFill>
                <a:blip r:embed="rId134"/>
                <a:stretch>
                  <a:fillRect/>
                </a:stretch>
              </p:blipFill>
              <p:spPr>
                <a:xfrm>
                  <a:off x="3581352" y="6221736"/>
                  <a:ext cx="395640" cy="489960"/>
                </a:xfrm>
                <a:prstGeom prst="rect">
                  <a:avLst/>
                </a:prstGeom>
              </p:spPr>
            </p:pic>
          </mc:Fallback>
        </mc:AlternateContent>
      </p:grpSp>
      <p:grpSp>
        <p:nvGrpSpPr>
          <p:cNvPr id="171" name="Group 170">
            <a:extLst>
              <a:ext uri="{FF2B5EF4-FFF2-40B4-BE49-F238E27FC236}">
                <a16:creationId xmlns:a16="http://schemas.microsoft.com/office/drawing/2014/main" id="{20E95AEB-4485-44D7-BF79-E466FE5E7C1D}"/>
              </a:ext>
            </a:extLst>
          </p:cNvPr>
          <p:cNvGrpSpPr/>
          <p:nvPr/>
        </p:nvGrpSpPr>
        <p:grpSpPr>
          <a:xfrm>
            <a:off x="2518272" y="5155416"/>
            <a:ext cx="1963800" cy="766800"/>
            <a:chOff x="2518272" y="5155416"/>
            <a:chExt cx="1963800" cy="766800"/>
          </a:xfrm>
        </p:grpSpPr>
        <mc:AlternateContent xmlns:mc="http://schemas.openxmlformats.org/markup-compatibility/2006" xmlns:p14="http://schemas.microsoft.com/office/powerpoint/2010/main">
          <mc:Choice Requires="p14">
            <p:contentPart p14:bwMode="auto" r:id="rId135">
              <p14:nvContentPartPr>
                <p14:cNvPr id="134" name="Ink 133">
                  <a:extLst>
                    <a:ext uri="{FF2B5EF4-FFF2-40B4-BE49-F238E27FC236}">
                      <a16:creationId xmlns:a16="http://schemas.microsoft.com/office/drawing/2014/main" id="{5CDCB263-EA4E-4ECF-9015-9D99089714CA}"/>
                    </a:ext>
                  </a:extLst>
                </p14:cNvPr>
                <p14:cNvContentPartPr/>
                <p14:nvPr/>
              </p14:nvContentPartPr>
              <p14:xfrm>
                <a:off x="2524392" y="5338296"/>
                <a:ext cx="291240" cy="333360"/>
              </p14:xfrm>
            </p:contentPart>
          </mc:Choice>
          <mc:Fallback xmlns="">
            <p:pic>
              <p:nvPicPr>
                <p:cNvPr id="134" name="Ink 133">
                  <a:extLst>
                    <a:ext uri="{FF2B5EF4-FFF2-40B4-BE49-F238E27FC236}">
                      <a16:creationId xmlns:a16="http://schemas.microsoft.com/office/drawing/2014/main" id="{5CDCB263-EA4E-4ECF-9015-9D99089714CA}"/>
                    </a:ext>
                  </a:extLst>
                </p:cNvPr>
                <p:cNvPicPr/>
                <p:nvPr/>
              </p:nvPicPr>
              <p:blipFill>
                <a:blip r:embed="rId136"/>
                <a:stretch>
                  <a:fillRect/>
                </a:stretch>
              </p:blipFill>
              <p:spPr>
                <a:xfrm>
                  <a:off x="2515392" y="5329296"/>
                  <a:ext cx="308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5" name="Ink 134">
                  <a:extLst>
                    <a:ext uri="{FF2B5EF4-FFF2-40B4-BE49-F238E27FC236}">
                      <a16:creationId xmlns:a16="http://schemas.microsoft.com/office/drawing/2014/main" id="{BC32BFBC-E726-484D-8D44-2B5958D8CF92}"/>
                    </a:ext>
                  </a:extLst>
                </p14:cNvPr>
                <p14:cNvContentPartPr/>
                <p14:nvPr/>
              </p14:nvContentPartPr>
              <p14:xfrm>
                <a:off x="2518272" y="5740776"/>
                <a:ext cx="12960" cy="88560"/>
              </p14:xfrm>
            </p:contentPart>
          </mc:Choice>
          <mc:Fallback xmlns="">
            <p:pic>
              <p:nvPicPr>
                <p:cNvPr id="135" name="Ink 134">
                  <a:extLst>
                    <a:ext uri="{FF2B5EF4-FFF2-40B4-BE49-F238E27FC236}">
                      <a16:creationId xmlns:a16="http://schemas.microsoft.com/office/drawing/2014/main" id="{BC32BFBC-E726-484D-8D44-2B5958D8CF92}"/>
                    </a:ext>
                  </a:extLst>
                </p:cNvPr>
                <p:cNvPicPr/>
                <p:nvPr/>
              </p:nvPicPr>
              <p:blipFill>
                <a:blip r:embed="rId138"/>
                <a:stretch>
                  <a:fillRect/>
                </a:stretch>
              </p:blipFill>
              <p:spPr>
                <a:xfrm>
                  <a:off x="2509632" y="5732136"/>
                  <a:ext cx="30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6" name="Ink 135">
                  <a:extLst>
                    <a:ext uri="{FF2B5EF4-FFF2-40B4-BE49-F238E27FC236}">
                      <a16:creationId xmlns:a16="http://schemas.microsoft.com/office/drawing/2014/main" id="{E3719342-8DBD-4824-AD56-BCECF2F2D955}"/>
                    </a:ext>
                  </a:extLst>
                </p14:cNvPr>
                <p14:cNvContentPartPr/>
                <p14:nvPr/>
              </p14:nvContentPartPr>
              <p14:xfrm>
                <a:off x="2519352" y="5620176"/>
                <a:ext cx="56880" cy="56520"/>
              </p14:xfrm>
            </p:contentPart>
          </mc:Choice>
          <mc:Fallback xmlns="">
            <p:pic>
              <p:nvPicPr>
                <p:cNvPr id="136" name="Ink 135">
                  <a:extLst>
                    <a:ext uri="{FF2B5EF4-FFF2-40B4-BE49-F238E27FC236}">
                      <a16:creationId xmlns:a16="http://schemas.microsoft.com/office/drawing/2014/main" id="{E3719342-8DBD-4824-AD56-BCECF2F2D955}"/>
                    </a:ext>
                  </a:extLst>
                </p:cNvPr>
                <p:cNvPicPr/>
                <p:nvPr/>
              </p:nvPicPr>
              <p:blipFill>
                <a:blip r:embed="rId140"/>
                <a:stretch>
                  <a:fillRect/>
                </a:stretch>
              </p:blipFill>
              <p:spPr>
                <a:xfrm>
                  <a:off x="2510712" y="5611536"/>
                  <a:ext cx="74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7" name="Ink 136">
                  <a:extLst>
                    <a:ext uri="{FF2B5EF4-FFF2-40B4-BE49-F238E27FC236}">
                      <a16:creationId xmlns:a16="http://schemas.microsoft.com/office/drawing/2014/main" id="{63B46BF9-7FC8-4058-AF55-B093587072EE}"/>
                    </a:ext>
                  </a:extLst>
                </p14:cNvPr>
                <p14:cNvContentPartPr/>
                <p14:nvPr/>
              </p14:nvContentPartPr>
              <p14:xfrm>
                <a:off x="2600352" y="5771016"/>
                <a:ext cx="120600" cy="47160"/>
              </p14:xfrm>
            </p:contentPart>
          </mc:Choice>
          <mc:Fallback xmlns="">
            <p:pic>
              <p:nvPicPr>
                <p:cNvPr id="137" name="Ink 136">
                  <a:extLst>
                    <a:ext uri="{FF2B5EF4-FFF2-40B4-BE49-F238E27FC236}">
                      <a16:creationId xmlns:a16="http://schemas.microsoft.com/office/drawing/2014/main" id="{63B46BF9-7FC8-4058-AF55-B093587072EE}"/>
                    </a:ext>
                  </a:extLst>
                </p:cNvPr>
                <p:cNvPicPr/>
                <p:nvPr/>
              </p:nvPicPr>
              <p:blipFill>
                <a:blip r:embed="rId142"/>
                <a:stretch>
                  <a:fillRect/>
                </a:stretch>
              </p:blipFill>
              <p:spPr>
                <a:xfrm>
                  <a:off x="2591352" y="5762376"/>
                  <a:ext cx="138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8" name="Ink 137">
                  <a:extLst>
                    <a:ext uri="{FF2B5EF4-FFF2-40B4-BE49-F238E27FC236}">
                      <a16:creationId xmlns:a16="http://schemas.microsoft.com/office/drawing/2014/main" id="{2A028B2F-063C-41B0-AAC9-49390E3F252E}"/>
                    </a:ext>
                  </a:extLst>
                </p14:cNvPr>
                <p14:cNvContentPartPr/>
                <p14:nvPr/>
              </p14:nvContentPartPr>
              <p14:xfrm>
                <a:off x="2761992" y="5759496"/>
                <a:ext cx="16560" cy="117720"/>
              </p14:xfrm>
            </p:contentPart>
          </mc:Choice>
          <mc:Fallback xmlns="">
            <p:pic>
              <p:nvPicPr>
                <p:cNvPr id="138" name="Ink 137">
                  <a:extLst>
                    <a:ext uri="{FF2B5EF4-FFF2-40B4-BE49-F238E27FC236}">
                      <a16:creationId xmlns:a16="http://schemas.microsoft.com/office/drawing/2014/main" id="{2A028B2F-063C-41B0-AAC9-49390E3F252E}"/>
                    </a:ext>
                  </a:extLst>
                </p:cNvPr>
                <p:cNvPicPr/>
                <p:nvPr/>
              </p:nvPicPr>
              <p:blipFill>
                <a:blip r:embed="rId144"/>
                <a:stretch>
                  <a:fillRect/>
                </a:stretch>
              </p:blipFill>
              <p:spPr>
                <a:xfrm>
                  <a:off x="2752992" y="5750856"/>
                  <a:ext cx="34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9" name="Ink 138">
                  <a:extLst>
                    <a:ext uri="{FF2B5EF4-FFF2-40B4-BE49-F238E27FC236}">
                      <a16:creationId xmlns:a16="http://schemas.microsoft.com/office/drawing/2014/main" id="{898118A4-958D-4E91-9449-D06DCF2C7632}"/>
                    </a:ext>
                  </a:extLst>
                </p14:cNvPr>
                <p14:cNvContentPartPr/>
                <p14:nvPr/>
              </p14:nvContentPartPr>
              <p14:xfrm>
                <a:off x="2765592" y="5842296"/>
                <a:ext cx="79920" cy="61200"/>
              </p14:xfrm>
            </p:contentPart>
          </mc:Choice>
          <mc:Fallback xmlns="">
            <p:pic>
              <p:nvPicPr>
                <p:cNvPr id="139" name="Ink 138">
                  <a:extLst>
                    <a:ext uri="{FF2B5EF4-FFF2-40B4-BE49-F238E27FC236}">
                      <a16:creationId xmlns:a16="http://schemas.microsoft.com/office/drawing/2014/main" id="{898118A4-958D-4E91-9449-D06DCF2C7632}"/>
                    </a:ext>
                  </a:extLst>
                </p:cNvPr>
                <p:cNvPicPr/>
                <p:nvPr/>
              </p:nvPicPr>
              <p:blipFill>
                <a:blip r:embed="rId146"/>
                <a:stretch>
                  <a:fillRect/>
                </a:stretch>
              </p:blipFill>
              <p:spPr>
                <a:xfrm>
                  <a:off x="2756592" y="5833296"/>
                  <a:ext cx="97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0" name="Ink 139">
                  <a:extLst>
                    <a:ext uri="{FF2B5EF4-FFF2-40B4-BE49-F238E27FC236}">
                      <a16:creationId xmlns:a16="http://schemas.microsoft.com/office/drawing/2014/main" id="{1B5EB95C-69D2-4D31-859E-E3B1F0A44693}"/>
                    </a:ext>
                  </a:extLst>
                </p14:cNvPr>
                <p14:cNvContentPartPr/>
                <p14:nvPr/>
              </p14:nvContentPartPr>
              <p14:xfrm>
                <a:off x="2746152" y="5743296"/>
                <a:ext cx="60120" cy="140400"/>
              </p14:xfrm>
            </p:contentPart>
          </mc:Choice>
          <mc:Fallback xmlns="">
            <p:pic>
              <p:nvPicPr>
                <p:cNvPr id="140" name="Ink 139">
                  <a:extLst>
                    <a:ext uri="{FF2B5EF4-FFF2-40B4-BE49-F238E27FC236}">
                      <a16:creationId xmlns:a16="http://schemas.microsoft.com/office/drawing/2014/main" id="{1B5EB95C-69D2-4D31-859E-E3B1F0A44693}"/>
                    </a:ext>
                  </a:extLst>
                </p:cNvPr>
                <p:cNvPicPr/>
                <p:nvPr/>
              </p:nvPicPr>
              <p:blipFill>
                <a:blip r:embed="rId148"/>
                <a:stretch>
                  <a:fillRect/>
                </a:stretch>
              </p:blipFill>
              <p:spPr>
                <a:xfrm>
                  <a:off x="2737152" y="5734296"/>
                  <a:ext cx="77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1" name="Ink 140">
                  <a:extLst>
                    <a:ext uri="{FF2B5EF4-FFF2-40B4-BE49-F238E27FC236}">
                      <a16:creationId xmlns:a16="http://schemas.microsoft.com/office/drawing/2014/main" id="{B77A5842-E2D1-4B83-8512-CB3994E3FB4E}"/>
                    </a:ext>
                  </a:extLst>
                </p14:cNvPr>
                <p14:cNvContentPartPr/>
                <p14:nvPr/>
              </p14:nvContentPartPr>
              <p14:xfrm>
                <a:off x="2630592" y="5155416"/>
                <a:ext cx="97200" cy="185760"/>
              </p14:xfrm>
            </p:contentPart>
          </mc:Choice>
          <mc:Fallback xmlns="">
            <p:pic>
              <p:nvPicPr>
                <p:cNvPr id="141" name="Ink 140">
                  <a:extLst>
                    <a:ext uri="{FF2B5EF4-FFF2-40B4-BE49-F238E27FC236}">
                      <a16:creationId xmlns:a16="http://schemas.microsoft.com/office/drawing/2014/main" id="{B77A5842-E2D1-4B83-8512-CB3994E3FB4E}"/>
                    </a:ext>
                  </a:extLst>
                </p:cNvPr>
                <p:cNvPicPr/>
                <p:nvPr/>
              </p:nvPicPr>
              <p:blipFill>
                <a:blip r:embed="rId150"/>
                <a:stretch>
                  <a:fillRect/>
                </a:stretch>
              </p:blipFill>
              <p:spPr>
                <a:xfrm>
                  <a:off x="2621592" y="5146416"/>
                  <a:ext cx="114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2" name="Ink 141">
                  <a:extLst>
                    <a:ext uri="{FF2B5EF4-FFF2-40B4-BE49-F238E27FC236}">
                      <a16:creationId xmlns:a16="http://schemas.microsoft.com/office/drawing/2014/main" id="{F97E1974-2EAD-421D-882A-56152D7ADD09}"/>
                    </a:ext>
                  </a:extLst>
                </p14:cNvPr>
                <p14:cNvContentPartPr/>
                <p14:nvPr/>
              </p14:nvContentPartPr>
              <p14:xfrm>
                <a:off x="3047472" y="5276376"/>
                <a:ext cx="180360" cy="426600"/>
              </p14:xfrm>
            </p:contentPart>
          </mc:Choice>
          <mc:Fallback xmlns="">
            <p:pic>
              <p:nvPicPr>
                <p:cNvPr id="142" name="Ink 141">
                  <a:extLst>
                    <a:ext uri="{FF2B5EF4-FFF2-40B4-BE49-F238E27FC236}">
                      <a16:creationId xmlns:a16="http://schemas.microsoft.com/office/drawing/2014/main" id="{F97E1974-2EAD-421D-882A-56152D7ADD09}"/>
                    </a:ext>
                  </a:extLst>
                </p:cNvPr>
                <p:cNvPicPr/>
                <p:nvPr/>
              </p:nvPicPr>
              <p:blipFill>
                <a:blip r:embed="rId152"/>
                <a:stretch>
                  <a:fillRect/>
                </a:stretch>
              </p:blipFill>
              <p:spPr>
                <a:xfrm>
                  <a:off x="3038472" y="5267376"/>
                  <a:ext cx="1980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4" name="Ink 143">
                  <a:extLst>
                    <a:ext uri="{FF2B5EF4-FFF2-40B4-BE49-F238E27FC236}">
                      <a16:creationId xmlns:a16="http://schemas.microsoft.com/office/drawing/2014/main" id="{953AB9B9-7440-4857-B137-3A644FF9B6DF}"/>
                    </a:ext>
                  </a:extLst>
                </p14:cNvPr>
                <p14:cNvContentPartPr/>
                <p14:nvPr/>
              </p14:nvContentPartPr>
              <p14:xfrm>
                <a:off x="3223512" y="5595336"/>
                <a:ext cx="266400" cy="291600"/>
              </p14:xfrm>
            </p:contentPart>
          </mc:Choice>
          <mc:Fallback xmlns="">
            <p:pic>
              <p:nvPicPr>
                <p:cNvPr id="144" name="Ink 143">
                  <a:extLst>
                    <a:ext uri="{FF2B5EF4-FFF2-40B4-BE49-F238E27FC236}">
                      <a16:creationId xmlns:a16="http://schemas.microsoft.com/office/drawing/2014/main" id="{953AB9B9-7440-4857-B137-3A644FF9B6DF}"/>
                    </a:ext>
                  </a:extLst>
                </p:cNvPr>
                <p:cNvPicPr/>
                <p:nvPr/>
              </p:nvPicPr>
              <p:blipFill>
                <a:blip r:embed="rId154"/>
                <a:stretch>
                  <a:fillRect/>
                </a:stretch>
              </p:blipFill>
              <p:spPr>
                <a:xfrm>
                  <a:off x="3214512" y="5586696"/>
                  <a:ext cx="2840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5" name="Ink 144">
                  <a:extLst>
                    <a:ext uri="{FF2B5EF4-FFF2-40B4-BE49-F238E27FC236}">
                      <a16:creationId xmlns:a16="http://schemas.microsoft.com/office/drawing/2014/main" id="{1D4ED077-8D1C-4897-96A0-2B0F630BB650}"/>
                    </a:ext>
                  </a:extLst>
                </p14:cNvPr>
                <p14:cNvContentPartPr/>
                <p14:nvPr/>
              </p14:nvContentPartPr>
              <p14:xfrm>
                <a:off x="3325752" y="5494536"/>
                <a:ext cx="9720" cy="195840"/>
              </p14:xfrm>
            </p:contentPart>
          </mc:Choice>
          <mc:Fallback xmlns="">
            <p:pic>
              <p:nvPicPr>
                <p:cNvPr id="145" name="Ink 144">
                  <a:extLst>
                    <a:ext uri="{FF2B5EF4-FFF2-40B4-BE49-F238E27FC236}">
                      <a16:creationId xmlns:a16="http://schemas.microsoft.com/office/drawing/2014/main" id="{1D4ED077-8D1C-4897-96A0-2B0F630BB650}"/>
                    </a:ext>
                  </a:extLst>
                </p:cNvPr>
                <p:cNvPicPr/>
                <p:nvPr/>
              </p:nvPicPr>
              <p:blipFill>
                <a:blip r:embed="rId156"/>
                <a:stretch>
                  <a:fillRect/>
                </a:stretch>
              </p:blipFill>
              <p:spPr>
                <a:xfrm>
                  <a:off x="3316752" y="5485896"/>
                  <a:ext cx="27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7" name="Ink 146">
                  <a:extLst>
                    <a:ext uri="{FF2B5EF4-FFF2-40B4-BE49-F238E27FC236}">
                      <a16:creationId xmlns:a16="http://schemas.microsoft.com/office/drawing/2014/main" id="{8644F696-F1BD-4CDC-8E16-153E2C385898}"/>
                    </a:ext>
                  </a:extLst>
                </p14:cNvPr>
                <p14:cNvContentPartPr/>
                <p14:nvPr/>
              </p14:nvContentPartPr>
              <p14:xfrm>
                <a:off x="3322152" y="5501736"/>
                <a:ext cx="33840" cy="228960"/>
              </p14:xfrm>
            </p:contentPart>
          </mc:Choice>
          <mc:Fallback xmlns="">
            <p:pic>
              <p:nvPicPr>
                <p:cNvPr id="147" name="Ink 146">
                  <a:extLst>
                    <a:ext uri="{FF2B5EF4-FFF2-40B4-BE49-F238E27FC236}">
                      <a16:creationId xmlns:a16="http://schemas.microsoft.com/office/drawing/2014/main" id="{8644F696-F1BD-4CDC-8E16-153E2C385898}"/>
                    </a:ext>
                  </a:extLst>
                </p:cNvPr>
                <p:cNvPicPr/>
                <p:nvPr/>
              </p:nvPicPr>
              <p:blipFill>
                <a:blip r:embed="rId158"/>
                <a:stretch>
                  <a:fillRect/>
                </a:stretch>
              </p:blipFill>
              <p:spPr>
                <a:xfrm>
                  <a:off x="3313152" y="5493096"/>
                  <a:ext cx="51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9" name="Ink 148">
                  <a:extLst>
                    <a:ext uri="{FF2B5EF4-FFF2-40B4-BE49-F238E27FC236}">
                      <a16:creationId xmlns:a16="http://schemas.microsoft.com/office/drawing/2014/main" id="{909489A9-CE85-4132-B06B-36566F664811}"/>
                    </a:ext>
                  </a:extLst>
                </p14:cNvPr>
                <p14:cNvContentPartPr/>
                <p14:nvPr/>
              </p14:nvContentPartPr>
              <p14:xfrm>
                <a:off x="3656592" y="5636736"/>
                <a:ext cx="192600" cy="33840"/>
              </p14:xfrm>
            </p:contentPart>
          </mc:Choice>
          <mc:Fallback xmlns="">
            <p:pic>
              <p:nvPicPr>
                <p:cNvPr id="149" name="Ink 148">
                  <a:extLst>
                    <a:ext uri="{FF2B5EF4-FFF2-40B4-BE49-F238E27FC236}">
                      <a16:creationId xmlns:a16="http://schemas.microsoft.com/office/drawing/2014/main" id="{909489A9-CE85-4132-B06B-36566F664811}"/>
                    </a:ext>
                  </a:extLst>
                </p:cNvPr>
                <p:cNvPicPr/>
                <p:nvPr/>
              </p:nvPicPr>
              <p:blipFill>
                <a:blip r:embed="rId160"/>
                <a:stretch>
                  <a:fillRect/>
                </a:stretch>
              </p:blipFill>
              <p:spPr>
                <a:xfrm>
                  <a:off x="3647952" y="5628096"/>
                  <a:ext cx="210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0" name="Ink 149">
                  <a:extLst>
                    <a:ext uri="{FF2B5EF4-FFF2-40B4-BE49-F238E27FC236}">
                      <a16:creationId xmlns:a16="http://schemas.microsoft.com/office/drawing/2014/main" id="{2DADEA31-72F5-4206-A9DC-A5166C19CB46}"/>
                    </a:ext>
                  </a:extLst>
                </p14:cNvPr>
                <p14:cNvContentPartPr/>
                <p14:nvPr/>
              </p14:nvContentPartPr>
              <p14:xfrm>
                <a:off x="3462912" y="5669136"/>
                <a:ext cx="16560" cy="124920"/>
              </p14:xfrm>
            </p:contentPart>
          </mc:Choice>
          <mc:Fallback xmlns="">
            <p:pic>
              <p:nvPicPr>
                <p:cNvPr id="150" name="Ink 149">
                  <a:extLst>
                    <a:ext uri="{FF2B5EF4-FFF2-40B4-BE49-F238E27FC236}">
                      <a16:creationId xmlns:a16="http://schemas.microsoft.com/office/drawing/2014/main" id="{2DADEA31-72F5-4206-A9DC-A5166C19CB46}"/>
                    </a:ext>
                  </a:extLst>
                </p:cNvPr>
                <p:cNvPicPr/>
                <p:nvPr/>
              </p:nvPicPr>
              <p:blipFill>
                <a:blip r:embed="rId162"/>
                <a:stretch>
                  <a:fillRect/>
                </a:stretch>
              </p:blipFill>
              <p:spPr>
                <a:xfrm>
                  <a:off x="3454272" y="5660496"/>
                  <a:ext cx="34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1" name="Ink 150">
                  <a:extLst>
                    <a:ext uri="{FF2B5EF4-FFF2-40B4-BE49-F238E27FC236}">
                      <a16:creationId xmlns:a16="http://schemas.microsoft.com/office/drawing/2014/main" id="{921C9F44-FD2D-4B53-920C-F819B2439081}"/>
                    </a:ext>
                  </a:extLst>
                </p14:cNvPr>
                <p14:cNvContentPartPr/>
                <p14:nvPr/>
              </p14:nvContentPartPr>
              <p14:xfrm>
                <a:off x="3476952" y="5661936"/>
                <a:ext cx="9720" cy="11880"/>
              </p14:xfrm>
            </p:contentPart>
          </mc:Choice>
          <mc:Fallback xmlns="">
            <p:pic>
              <p:nvPicPr>
                <p:cNvPr id="151" name="Ink 150">
                  <a:extLst>
                    <a:ext uri="{FF2B5EF4-FFF2-40B4-BE49-F238E27FC236}">
                      <a16:creationId xmlns:a16="http://schemas.microsoft.com/office/drawing/2014/main" id="{921C9F44-FD2D-4B53-920C-F819B2439081}"/>
                    </a:ext>
                  </a:extLst>
                </p:cNvPr>
                <p:cNvPicPr/>
                <p:nvPr/>
              </p:nvPicPr>
              <p:blipFill>
                <a:blip r:embed="rId164"/>
                <a:stretch>
                  <a:fillRect/>
                </a:stretch>
              </p:blipFill>
              <p:spPr>
                <a:xfrm>
                  <a:off x="3467952" y="5652936"/>
                  <a:ext cx="27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52" name="Ink 151">
                  <a:extLst>
                    <a:ext uri="{FF2B5EF4-FFF2-40B4-BE49-F238E27FC236}">
                      <a16:creationId xmlns:a16="http://schemas.microsoft.com/office/drawing/2014/main" id="{D1578F21-DD0A-4AFD-8E57-62D60CDF77A6}"/>
                    </a:ext>
                  </a:extLst>
                </p14:cNvPr>
                <p14:cNvContentPartPr/>
                <p14:nvPr/>
              </p14:nvContentPartPr>
              <p14:xfrm>
                <a:off x="3854592" y="5633856"/>
                <a:ext cx="211680" cy="288360"/>
              </p14:xfrm>
            </p:contentPart>
          </mc:Choice>
          <mc:Fallback xmlns="">
            <p:pic>
              <p:nvPicPr>
                <p:cNvPr id="152" name="Ink 151">
                  <a:extLst>
                    <a:ext uri="{FF2B5EF4-FFF2-40B4-BE49-F238E27FC236}">
                      <a16:creationId xmlns:a16="http://schemas.microsoft.com/office/drawing/2014/main" id="{D1578F21-DD0A-4AFD-8E57-62D60CDF77A6}"/>
                    </a:ext>
                  </a:extLst>
                </p:cNvPr>
                <p:cNvPicPr/>
                <p:nvPr/>
              </p:nvPicPr>
              <p:blipFill>
                <a:blip r:embed="rId166"/>
                <a:stretch>
                  <a:fillRect/>
                </a:stretch>
              </p:blipFill>
              <p:spPr>
                <a:xfrm>
                  <a:off x="3845592" y="5624856"/>
                  <a:ext cx="2293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3" name="Ink 152">
                  <a:extLst>
                    <a:ext uri="{FF2B5EF4-FFF2-40B4-BE49-F238E27FC236}">
                      <a16:creationId xmlns:a16="http://schemas.microsoft.com/office/drawing/2014/main" id="{5CBD623F-0209-4FA9-9308-DD69F39A3D9D}"/>
                    </a:ext>
                  </a:extLst>
                </p14:cNvPr>
                <p14:cNvContentPartPr/>
                <p14:nvPr/>
              </p14:nvContentPartPr>
              <p14:xfrm>
                <a:off x="3877632" y="5558976"/>
                <a:ext cx="83520" cy="124920"/>
              </p14:xfrm>
            </p:contentPart>
          </mc:Choice>
          <mc:Fallback xmlns="">
            <p:pic>
              <p:nvPicPr>
                <p:cNvPr id="153" name="Ink 152">
                  <a:extLst>
                    <a:ext uri="{FF2B5EF4-FFF2-40B4-BE49-F238E27FC236}">
                      <a16:creationId xmlns:a16="http://schemas.microsoft.com/office/drawing/2014/main" id="{5CBD623F-0209-4FA9-9308-DD69F39A3D9D}"/>
                    </a:ext>
                  </a:extLst>
                </p:cNvPr>
                <p:cNvPicPr/>
                <p:nvPr/>
              </p:nvPicPr>
              <p:blipFill>
                <a:blip r:embed="rId168"/>
                <a:stretch>
                  <a:fillRect/>
                </a:stretch>
              </p:blipFill>
              <p:spPr>
                <a:xfrm>
                  <a:off x="3868992" y="5550336"/>
                  <a:ext cx="101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4" name="Ink 153">
                  <a:extLst>
                    <a:ext uri="{FF2B5EF4-FFF2-40B4-BE49-F238E27FC236}">
                      <a16:creationId xmlns:a16="http://schemas.microsoft.com/office/drawing/2014/main" id="{E5FAC0C2-4F84-474E-B4B5-998CA61EFBD6}"/>
                    </a:ext>
                  </a:extLst>
                </p14:cNvPr>
                <p14:cNvContentPartPr/>
                <p14:nvPr/>
              </p14:nvContentPartPr>
              <p14:xfrm>
                <a:off x="3458952" y="5632416"/>
                <a:ext cx="46080" cy="65160"/>
              </p14:xfrm>
            </p:contentPart>
          </mc:Choice>
          <mc:Fallback xmlns="">
            <p:pic>
              <p:nvPicPr>
                <p:cNvPr id="154" name="Ink 153">
                  <a:extLst>
                    <a:ext uri="{FF2B5EF4-FFF2-40B4-BE49-F238E27FC236}">
                      <a16:creationId xmlns:a16="http://schemas.microsoft.com/office/drawing/2014/main" id="{E5FAC0C2-4F84-474E-B4B5-998CA61EFBD6}"/>
                    </a:ext>
                  </a:extLst>
                </p:cNvPr>
                <p:cNvPicPr/>
                <p:nvPr/>
              </p:nvPicPr>
              <p:blipFill>
                <a:blip r:embed="rId170"/>
                <a:stretch>
                  <a:fillRect/>
                </a:stretch>
              </p:blipFill>
              <p:spPr>
                <a:xfrm>
                  <a:off x="3450312" y="5623776"/>
                  <a:ext cx="63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6" name="Ink 155">
                  <a:extLst>
                    <a:ext uri="{FF2B5EF4-FFF2-40B4-BE49-F238E27FC236}">
                      <a16:creationId xmlns:a16="http://schemas.microsoft.com/office/drawing/2014/main" id="{5D10D807-31AF-41C9-8181-9224E38728D9}"/>
                    </a:ext>
                  </a:extLst>
                </p14:cNvPr>
                <p14:cNvContentPartPr/>
                <p14:nvPr/>
              </p14:nvContentPartPr>
              <p14:xfrm>
                <a:off x="4052232" y="5796936"/>
                <a:ext cx="8280" cy="102240"/>
              </p14:xfrm>
            </p:contentPart>
          </mc:Choice>
          <mc:Fallback xmlns="">
            <p:pic>
              <p:nvPicPr>
                <p:cNvPr id="156" name="Ink 155">
                  <a:extLst>
                    <a:ext uri="{FF2B5EF4-FFF2-40B4-BE49-F238E27FC236}">
                      <a16:creationId xmlns:a16="http://schemas.microsoft.com/office/drawing/2014/main" id="{5D10D807-31AF-41C9-8181-9224E38728D9}"/>
                    </a:ext>
                  </a:extLst>
                </p:cNvPr>
                <p:cNvPicPr/>
                <p:nvPr/>
              </p:nvPicPr>
              <p:blipFill>
                <a:blip r:embed="rId172"/>
                <a:stretch>
                  <a:fillRect/>
                </a:stretch>
              </p:blipFill>
              <p:spPr>
                <a:xfrm>
                  <a:off x="4043232" y="5788296"/>
                  <a:ext cx="25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7" name="Ink 156">
                  <a:extLst>
                    <a:ext uri="{FF2B5EF4-FFF2-40B4-BE49-F238E27FC236}">
                      <a16:creationId xmlns:a16="http://schemas.microsoft.com/office/drawing/2014/main" id="{6AED9854-B0F7-4B77-B82A-DD8C87C4C91D}"/>
                    </a:ext>
                  </a:extLst>
                </p14:cNvPr>
                <p14:cNvContentPartPr/>
                <p14:nvPr/>
              </p14:nvContentPartPr>
              <p14:xfrm>
                <a:off x="4054392" y="5754456"/>
                <a:ext cx="2520" cy="32760"/>
              </p14:xfrm>
            </p:contentPart>
          </mc:Choice>
          <mc:Fallback xmlns="">
            <p:pic>
              <p:nvPicPr>
                <p:cNvPr id="157" name="Ink 156">
                  <a:extLst>
                    <a:ext uri="{FF2B5EF4-FFF2-40B4-BE49-F238E27FC236}">
                      <a16:creationId xmlns:a16="http://schemas.microsoft.com/office/drawing/2014/main" id="{6AED9854-B0F7-4B77-B82A-DD8C87C4C91D}"/>
                    </a:ext>
                  </a:extLst>
                </p:cNvPr>
                <p:cNvPicPr/>
                <p:nvPr/>
              </p:nvPicPr>
              <p:blipFill>
                <a:blip r:embed="rId174"/>
                <a:stretch>
                  <a:fillRect/>
                </a:stretch>
              </p:blipFill>
              <p:spPr>
                <a:xfrm>
                  <a:off x="4045392" y="5745456"/>
                  <a:ext cx="20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8" name="Ink 157">
                  <a:extLst>
                    <a:ext uri="{FF2B5EF4-FFF2-40B4-BE49-F238E27FC236}">
                      <a16:creationId xmlns:a16="http://schemas.microsoft.com/office/drawing/2014/main" id="{69E62307-B052-42B9-9E63-9C2D4272A585}"/>
                    </a:ext>
                  </a:extLst>
                </p14:cNvPr>
                <p14:cNvContentPartPr/>
                <p14:nvPr/>
              </p14:nvContentPartPr>
              <p14:xfrm>
                <a:off x="4159152" y="5418576"/>
                <a:ext cx="92160" cy="309600"/>
              </p14:xfrm>
            </p:contentPart>
          </mc:Choice>
          <mc:Fallback xmlns="">
            <p:pic>
              <p:nvPicPr>
                <p:cNvPr id="158" name="Ink 157">
                  <a:extLst>
                    <a:ext uri="{FF2B5EF4-FFF2-40B4-BE49-F238E27FC236}">
                      <a16:creationId xmlns:a16="http://schemas.microsoft.com/office/drawing/2014/main" id="{69E62307-B052-42B9-9E63-9C2D4272A585}"/>
                    </a:ext>
                  </a:extLst>
                </p:cNvPr>
                <p:cNvPicPr/>
                <p:nvPr/>
              </p:nvPicPr>
              <p:blipFill>
                <a:blip r:embed="rId176"/>
                <a:stretch>
                  <a:fillRect/>
                </a:stretch>
              </p:blipFill>
              <p:spPr>
                <a:xfrm>
                  <a:off x="4150152" y="5409936"/>
                  <a:ext cx="1098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9" name="Ink 158">
                  <a:extLst>
                    <a:ext uri="{FF2B5EF4-FFF2-40B4-BE49-F238E27FC236}">
                      <a16:creationId xmlns:a16="http://schemas.microsoft.com/office/drawing/2014/main" id="{7753F8FA-AB35-451C-9B22-39002C39F628}"/>
                    </a:ext>
                  </a:extLst>
                </p14:cNvPr>
                <p14:cNvContentPartPr/>
                <p14:nvPr/>
              </p14:nvContentPartPr>
              <p14:xfrm>
                <a:off x="4284072" y="5381856"/>
                <a:ext cx="198000" cy="250200"/>
              </p14:xfrm>
            </p:contentPart>
          </mc:Choice>
          <mc:Fallback xmlns="">
            <p:pic>
              <p:nvPicPr>
                <p:cNvPr id="159" name="Ink 158">
                  <a:extLst>
                    <a:ext uri="{FF2B5EF4-FFF2-40B4-BE49-F238E27FC236}">
                      <a16:creationId xmlns:a16="http://schemas.microsoft.com/office/drawing/2014/main" id="{7753F8FA-AB35-451C-9B22-39002C39F628}"/>
                    </a:ext>
                  </a:extLst>
                </p:cNvPr>
                <p:cNvPicPr/>
                <p:nvPr/>
              </p:nvPicPr>
              <p:blipFill>
                <a:blip r:embed="rId178"/>
                <a:stretch>
                  <a:fillRect/>
                </a:stretch>
              </p:blipFill>
              <p:spPr>
                <a:xfrm>
                  <a:off x="4275432" y="5373216"/>
                  <a:ext cx="215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0" name="Ink 169">
                  <a:extLst>
                    <a:ext uri="{FF2B5EF4-FFF2-40B4-BE49-F238E27FC236}">
                      <a16:creationId xmlns:a16="http://schemas.microsoft.com/office/drawing/2014/main" id="{C41D751B-BD39-41B8-B8E8-510D908C6F81}"/>
                    </a:ext>
                  </a:extLst>
                </p14:cNvPr>
                <p14:cNvContentPartPr/>
                <p14:nvPr/>
              </p14:nvContentPartPr>
              <p14:xfrm>
                <a:off x="3897432" y="5311656"/>
                <a:ext cx="156240" cy="201960"/>
              </p14:xfrm>
            </p:contentPart>
          </mc:Choice>
          <mc:Fallback xmlns="">
            <p:pic>
              <p:nvPicPr>
                <p:cNvPr id="170" name="Ink 169">
                  <a:extLst>
                    <a:ext uri="{FF2B5EF4-FFF2-40B4-BE49-F238E27FC236}">
                      <a16:creationId xmlns:a16="http://schemas.microsoft.com/office/drawing/2014/main" id="{C41D751B-BD39-41B8-B8E8-510D908C6F81}"/>
                    </a:ext>
                  </a:extLst>
                </p:cNvPr>
                <p:cNvPicPr/>
                <p:nvPr/>
              </p:nvPicPr>
              <p:blipFill>
                <a:blip r:embed="rId180"/>
                <a:stretch>
                  <a:fillRect/>
                </a:stretch>
              </p:blipFill>
              <p:spPr>
                <a:xfrm>
                  <a:off x="3888432" y="5302656"/>
                  <a:ext cx="173880" cy="219600"/>
                </a:xfrm>
                <a:prstGeom prst="rect">
                  <a:avLst/>
                </a:prstGeom>
              </p:spPr>
            </p:pic>
          </mc:Fallback>
        </mc:AlternateContent>
      </p:grpSp>
      <p:graphicFrame>
        <p:nvGraphicFramePr>
          <p:cNvPr id="172" name="Object 171">
            <a:extLst>
              <a:ext uri="{FF2B5EF4-FFF2-40B4-BE49-F238E27FC236}">
                <a16:creationId xmlns:a16="http://schemas.microsoft.com/office/drawing/2014/main" id="{DB821AD9-B47A-4CBE-A7C7-42EF443A6CD0}"/>
              </a:ext>
            </a:extLst>
          </p:cNvPr>
          <p:cNvGraphicFramePr>
            <a:graphicFrameLocks noChangeAspect="1"/>
          </p:cNvGraphicFramePr>
          <p:nvPr>
            <p:extLst>
              <p:ext uri="{D42A27DB-BD31-4B8C-83A1-F6EECF244321}">
                <p14:modId xmlns:p14="http://schemas.microsoft.com/office/powerpoint/2010/main" val="2106720237"/>
              </p:ext>
            </p:extLst>
          </p:nvPr>
        </p:nvGraphicFramePr>
        <p:xfrm>
          <a:off x="226504" y="3736826"/>
          <a:ext cx="4905375" cy="1343025"/>
        </p:xfrm>
        <a:graphic>
          <a:graphicData uri="http://schemas.openxmlformats.org/presentationml/2006/ole">
            <mc:AlternateContent xmlns:mc="http://schemas.openxmlformats.org/markup-compatibility/2006">
              <mc:Choice xmlns:v="urn:schemas-microsoft-com:vml" Requires="v">
                <p:oleObj name="Bitmap Image" r:id="rId181" imgW="4905360" imgH="1343160" progId="Paint.Picture.1">
                  <p:embed/>
                </p:oleObj>
              </mc:Choice>
              <mc:Fallback>
                <p:oleObj name="Bitmap Image" r:id="rId181" imgW="4905360" imgH="1343160" progId="Paint.Picture.1">
                  <p:embed/>
                  <p:pic>
                    <p:nvPicPr>
                      <p:cNvPr id="172" name="Object 171">
                        <a:extLst>
                          <a:ext uri="{FF2B5EF4-FFF2-40B4-BE49-F238E27FC236}">
                            <a16:creationId xmlns:a16="http://schemas.microsoft.com/office/drawing/2014/main" id="{DB821AD9-B47A-4CBE-A7C7-42EF443A6CD0}"/>
                          </a:ext>
                        </a:extLst>
                      </p:cNvPr>
                      <p:cNvPicPr/>
                      <p:nvPr/>
                    </p:nvPicPr>
                    <p:blipFill>
                      <a:blip r:embed="rId182"/>
                      <a:stretch>
                        <a:fillRect/>
                      </a:stretch>
                    </p:blipFill>
                    <p:spPr>
                      <a:xfrm>
                        <a:off x="226504" y="3736826"/>
                        <a:ext cx="4905375" cy="1343025"/>
                      </a:xfrm>
                      <a:prstGeom prst="rect">
                        <a:avLst/>
                      </a:prstGeom>
                    </p:spPr>
                  </p:pic>
                </p:oleObj>
              </mc:Fallback>
            </mc:AlternateContent>
          </a:graphicData>
        </a:graphic>
      </p:graphicFrame>
      <p:graphicFrame>
        <p:nvGraphicFramePr>
          <p:cNvPr id="173" name="Object 172">
            <a:extLst>
              <a:ext uri="{FF2B5EF4-FFF2-40B4-BE49-F238E27FC236}">
                <a16:creationId xmlns:a16="http://schemas.microsoft.com/office/drawing/2014/main" id="{1705F7ED-3D74-4AC8-B176-078B1335E05C}"/>
              </a:ext>
            </a:extLst>
          </p:cNvPr>
          <p:cNvGraphicFramePr>
            <a:graphicFrameLocks noChangeAspect="1"/>
          </p:cNvGraphicFramePr>
          <p:nvPr>
            <p:extLst>
              <p:ext uri="{D42A27DB-BD31-4B8C-83A1-F6EECF244321}">
                <p14:modId xmlns:p14="http://schemas.microsoft.com/office/powerpoint/2010/main" val="3259874146"/>
              </p:ext>
            </p:extLst>
          </p:nvPr>
        </p:nvGraphicFramePr>
        <p:xfrm>
          <a:off x="4903285" y="5732294"/>
          <a:ext cx="3971925" cy="809625"/>
        </p:xfrm>
        <a:graphic>
          <a:graphicData uri="http://schemas.openxmlformats.org/presentationml/2006/ole">
            <mc:AlternateContent xmlns:mc="http://schemas.openxmlformats.org/markup-compatibility/2006">
              <mc:Choice xmlns:v="urn:schemas-microsoft-com:vml" Requires="v">
                <p:oleObj name="Bitmap Image" r:id="rId183" imgW="3971880" imgH="809640" progId="Paint.Picture.1">
                  <p:embed/>
                </p:oleObj>
              </mc:Choice>
              <mc:Fallback>
                <p:oleObj name="Bitmap Image" r:id="rId183" imgW="3971880" imgH="809640" progId="Paint.Picture.1">
                  <p:embed/>
                  <p:pic>
                    <p:nvPicPr>
                      <p:cNvPr id="173" name="Object 172">
                        <a:extLst>
                          <a:ext uri="{FF2B5EF4-FFF2-40B4-BE49-F238E27FC236}">
                            <a16:creationId xmlns:a16="http://schemas.microsoft.com/office/drawing/2014/main" id="{1705F7ED-3D74-4AC8-B176-078B1335E05C}"/>
                          </a:ext>
                        </a:extLst>
                      </p:cNvPr>
                      <p:cNvPicPr/>
                      <p:nvPr/>
                    </p:nvPicPr>
                    <p:blipFill>
                      <a:blip r:embed="rId184"/>
                      <a:stretch>
                        <a:fillRect/>
                      </a:stretch>
                    </p:blipFill>
                    <p:spPr>
                      <a:xfrm>
                        <a:off x="4903285" y="5732294"/>
                        <a:ext cx="3971925" cy="809625"/>
                      </a:xfrm>
                      <a:prstGeom prst="rect">
                        <a:avLst/>
                      </a:prstGeom>
                    </p:spPr>
                  </p:pic>
                </p:oleObj>
              </mc:Fallback>
            </mc:AlternateContent>
          </a:graphicData>
        </a:graphic>
      </p:graphicFrame>
      <p:grpSp>
        <p:nvGrpSpPr>
          <p:cNvPr id="219" name="Group 218">
            <a:extLst>
              <a:ext uri="{FF2B5EF4-FFF2-40B4-BE49-F238E27FC236}">
                <a16:creationId xmlns:a16="http://schemas.microsoft.com/office/drawing/2014/main" id="{4A954DAB-76BB-48CC-81ED-85AC4DE4CAA2}"/>
              </a:ext>
            </a:extLst>
          </p:cNvPr>
          <p:cNvGrpSpPr/>
          <p:nvPr/>
        </p:nvGrpSpPr>
        <p:grpSpPr>
          <a:xfrm>
            <a:off x="5916312" y="3961296"/>
            <a:ext cx="3085920" cy="1585800"/>
            <a:chOff x="5916312" y="3961296"/>
            <a:chExt cx="3085920" cy="1585800"/>
          </a:xfrm>
        </p:grpSpPr>
        <mc:AlternateContent xmlns:mc="http://schemas.openxmlformats.org/markup-compatibility/2006" xmlns:p14="http://schemas.microsoft.com/office/powerpoint/2010/main">
          <mc:Choice Requires="p14">
            <p:contentPart p14:bwMode="auto" r:id="rId185">
              <p14:nvContentPartPr>
                <p14:cNvPr id="174" name="Ink 173">
                  <a:extLst>
                    <a:ext uri="{FF2B5EF4-FFF2-40B4-BE49-F238E27FC236}">
                      <a16:creationId xmlns:a16="http://schemas.microsoft.com/office/drawing/2014/main" id="{6030DCC2-AE23-4DB2-831A-8573F8A514F9}"/>
                    </a:ext>
                  </a:extLst>
                </p14:cNvPr>
                <p14:cNvContentPartPr/>
                <p14:nvPr/>
              </p14:nvContentPartPr>
              <p14:xfrm>
                <a:off x="6061752" y="5018256"/>
                <a:ext cx="243720" cy="498960"/>
              </p14:xfrm>
            </p:contentPart>
          </mc:Choice>
          <mc:Fallback xmlns="">
            <p:pic>
              <p:nvPicPr>
                <p:cNvPr id="174" name="Ink 173">
                  <a:extLst>
                    <a:ext uri="{FF2B5EF4-FFF2-40B4-BE49-F238E27FC236}">
                      <a16:creationId xmlns:a16="http://schemas.microsoft.com/office/drawing/2014/main" id="{6030DCC2-AE23-4DB2-831A-8573F8A514F9}"/>
                    </a:ext>
                  </a:extLst>
                </p:cNvPr>
                <p:cNvPicPr/>
                <p:nvPr/>
              </p:nvPicPr>
              <p:blipFill>
                <a:blip r:embed="rId186"/>
                <a:stretch>
                  <a:fillRect/>
                </a:stretch>
              </p:blipFill>
              <p:spPr>
                <a:xfrm>
                  <a:off x="6053112" y="5009616"/>
                  <a:ext cx="26136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5" name="Ink 174">
                  <a:extLst>
                    <a:ext uri="{FF2B5EF4-FFF2-40B4-BE49-F238E27FC236}">
                      <a16:creationId xmlns:a16="http://schemas.microsoft.com/office/drawing/2014/main" id="{97C40459-50DC-4EF4-87D4-1D2E7F802260}"/>
                    </a:ext>
                  </a:extLst>
                </p14:cNvPr>
                <p14:cNvContentPartPr/>
                <p14:nvPr/>
              </p14:nvContentPartPr>
              <p14:xfrm>
                <a:off x="5916312" y="5290776"/>
                <a:ext cx="246240" cy="41760"/>
              </p14:xfrm>
            </p:contentPart>
          </mc:Choice>
          <mc:Fallback xmlns="">
            <p:pic>
              <p:nvPicPr>
                <p:cNvPr id="175" name="Ink 174">
                  <a:extLst>
                    <a:ext uri="{FF2B5EF4-FFF2-40B4-BE49-F238E27FC236}">
                      <a16:creationId xmlns:a16="http://schemas.microsoft.com/office/drawing/2014/main" id="{97C40459-50DC-4EF4-87D4-1D2E7F802260}"/>
                    </a:ext>
                  </a:extLst>
                </p:cNvPr>
                <p:cNvPicPr/>
                <p:nvPr/>
              </p:nvPicPr>
              <p:blipFill>
                <a:blip r:embed="rId188"/>
                <a:stretch>
                  <a:fillRect/>
                </a:stretch>
              </p:blipFill>
              <p:spPr>
                <a:xfrm>
                  <a:off x="5907312" y="5282136"/>
                  <a:ext cx="263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6" name="Ink 175">
                  <a:extLst>
                    <a:ext uri="{FF2B5EF4-FFF2-40B4-BE49-F238E27FC236}">
                      <a16:creationId xmlns:a16="http://schemas.microsoft.com/office/drawing/2014/main" id="{6D319BC6-418E-4576-B786-C1F7177CB0CA}"/>
                    </a:ext>
                  </a:extLst>
                </p14:cNvPr>
                <p14:cNvContentPartPr/>
                <p14:nvPr/>
              </p14:nvContentPartPr>
              <p14:xfrm>
                <a:off x="6128712" y="5317776"/>
                <a:ext cx="143640" cy="228240"/>
              </p14:xfrm>
            </p:contentPart>
          </mc:Choice>
          <mc:Fallback xmlns="">
            <p:pic>
              <p:nvPicPr>
                <p:cNvPr id="176" name="Ink 175">
                  <a:extLst>
                    <a:ext uri="{FF2B5EF4-FFF2-40B4-BE49-F238E27FC236}">
                      <a16:creationId xmlns:a16="http://schemas.microsoft.com/office/drawing/2014/main" id="{6D319BC6-418E-4576-B786-C1F7177CB0CA}"/>
                    </a:ext>
                  </a:extLst>
                </p:cNvPr>
                <p:cNvPicPr/>
                <p:nvPr/>
              </p:nvPicPr>
              <p:blipFill>
                <a:blip r:embed="rId190"/>
                <a:stretch>
                  <a:fillRect/>
                </a:stretch>
              </p:blipFill>
              <p:spPr>
                <a:xfrm>
                  <a:off x="6119712" y="5309136"/>
                  <a:ext cx="161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7" name="Ink 176">
                  <a:extLst>
                    <a:ext uri="{FF2B5EF4-FFF2-40B4-BE49-F238E27FC236}">
                      <a16:creationId xmlns:a16="http://schemas.microsoft.com/office/drawing/2014/main" id="{B9836DE1-73A5-4D7B-B26A-19F97EC2094A}"/>
                    </a:ext>
                  </a:extLst>
                </p14:cNvPr>
                <p14:cNvContentPartPr/>
                <p14:nvPr/>
              </p14:nvContentPartPr>
              <p14:xfrm>
                <a:off x="6200352" y="5303016"/>
                <a:ext cx="39600" cy="176400"/>
              </p14:xfrm>
            </p:contentPart>
          </mc:Choice>
          <mc:Fallback xmlns="">
            <p:pic>
              <p:nvPicPr>
                <p:cNvPr id="177" name="Ink 176">
                  <a:extLst>
                    <a:ext uri="{FF2B5EF4-FFF2-40B4-BE49-F238E27FC236}">
                      <a16:creationId xmlns:a16="http://schemas.microsoft.com/office/drawing/2014/main" id="{B9836DE1-73A5-4D7B-B26A-19F97EC2094A}"/>
                    </a:ext>
                  </a:extLst>
                </p:cNvPr>
                <p:cNvPicPr/>
                <p:nvPr/>
              </p:nvPicPr>
              <p:blipFill>
                <a:blip r:embed="rId192"/>
                <a:stretch>
                  <a:fillRect/>
                </a:stretch>
              </p:blipFill>
              <p:spPr>
                <a:xfrm>
                  <a:off x="6191352" y="5294376"/>
                  <a:ext cx="57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8" name="Ink 177">
                  <a:extLst>
                    <a:ext uri="{FF2B5EF4-FFF2-40B4-BE49-F238E27FC236}">
                      <a16:creationId xmlns:a16="http://schemas.microsoft.com/office/drawing/2014/main" id="{70F7F2F5-2654-4CC8-8EF8-1C9863BEBB13}"/>
                    </a:ext>
                  </a:extLst>
                </p14:cNvPr>
                <p14:cNvContentPartPr/>
                <p14:nvPr/>
              </p14:nvContentPartPr>
              <p14:xfrm>
                <a:off x="6308352" y="5294016"/>
                <a:ext cx="146160" cy="164520"/>
              </p14:xfrm>
            </p:contentPart>
          </mc:Choice>
          <mc:Fallback xmlns="">
            <p:pic>
              <p:nvPicPr>
                <p:cNvPr id="178" name="Ink 177">
                  <a:extLst>
                    <a:ext uri="{FF2B5EF4-FFF2-40B4-BE49-F238E27FC236}">
                      <a16:creationId xmlns:a16="http://schemas.microsoft.com/office/drawing/2014/main" id="{70F7F2F5-2654-4CC8-8EF8-1C9863BEBB13}"/>
                    </a:ext>
                  </a:extLst>
                </p:cNvPr>
                <p:cNvPicPr/>
                <p:nvPr/>
              </p:nvPicPr>
              <p:blipFill>
                <a:blip r:embed="rId194"/>
                <a:stretch>
                  <a:fillRect/>
                </a:stretch>
              </p:blipFill>
              <p:spPr>
                <a:xfrm>
                  <a:off x="6299712" y="5285016"/>
                  <a:ext cx="163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80" name="Ink 179">
                  <a:extLst>
                    <a:ext uri="{FF2B5EF4-FFF2-40B4-BE49-F238E27FC236}">
                      <a16:creationId xmlns:a16="http://schemas.microsoft.com/office/drawing/2014/main" id="{534A4E54-8B2C-4739-A5BD-890C21C43DEA}"/>
                    </a:ext>
                  </a:extLst>
                </p14:cNvPr>
                <p14:cNvContentPartPr/>
                <p14:nvPr/>
              </p14:nvContentPartPr>
              <p14:xfrm>
                <a:off x="6640272" y="5106816"/>
                <a:ext cx="101880" cy="299880"/>
              </p14:xfrm>
            </p:contentPart>
          </mc:Choice>
          <mc:Fallback xmlns="">
            <p:pic>
              <p:nvPicPr>
                <p:cNvPr id="180" name="Ink 179">
                  <a:extLst>
                    <a:ext uri="{FF2B5EF4-FFF2-40B4-BE49-F238E27FC236}">
                      <a16:creationId xmlns:a16="http://schemas.microsoft.com/office/drawing/2014/main" id="{534A4E54-8B2C-4739-A5BD-890C21C43DEA}"/>
                    </a:ext>
                  </a:extLst>
                </p:cNvPr>
                <p:cNvPicPr/>
                <p:nvPr/>
              </p:nvPicPr>
              <p:blipFill>
                <a:blip r:embed="rId196"/>
                <a:stretch>
                  <a:fillRect/>
                </a:stretch>
              </p:blipFill>
              <p:spPr>
                <a:xfrm>
                  <a:off x="6631632" y="5098176"/>
                  <a:ext cx="1195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81" name="Ink 180">
                  <a:extLst>
                    <a:ext uri="{FF2B5EF4-FFF2-40B4-BE49-F238E27FC236}">
                      <a16:creationId xmlns:a16="http://schemas.microsoft.com/office/drawing/2014/main" id="{B97CBC43-45D6-484B-9679-98D0D49A9F40}"/>
                    </a:ext>
                  </a:extLst>
                </p14:cNvPr>
                <p14:cNvContentPartPr/>
                <p14:nvPr/>
              </p14:nvContentPartPr>
              <p14:xfrm>
                <a:off x="6579072" y="5213736"/>
                <a:ext cx="269640" cy="35640"/>
              </p14:xfrm>
            </p:contentPart>
          </mc:Choice>
          <mc:Fallback xmlns="">
            <p:pic>
              <p:nvPicPr>
                <p:cNvPr id="181" name="Ink 180">
                  <a:extLst>
                    <a:ext uri="{FF2B5EF4-FFF2-40B4-BE49-F238E27FC236}">
                      <a16:creationId xmlns:a16="http://schemas.microsoft.com/office/drawing/2014/main" id="{B97CBC43-45D6-484B-9679-98D0D49A9F40}"/>
                    </a:ext>
                  </a:extLst>
                </p:cNvPr>
                <p:cNvPicPr/>
                <p:nvPr/>
              </p:nvPicPr>
              <p:blipFill>
                <a:blip r:embed="rId198"/>
                <a:stretch>
                  <a:fillRect/>
                </a:stretch>
              </p:blipFill>
              <p:spPr>
                <a:xfrm>
                  <a:off x="6570432" y="5205096"/>
                  <a:ext cx="287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83" name="Ink 182">
                  <a:extLst>
                    <a:ext uri="{FF2B5EF4-FFF2-40B4-BE49-F238E27FC236}">
                      <a16:creationId xmlns:a16="http://schemas.microsoft.com/office/drawing/2014/main" id="{B8DF47A7-3339-4044-8F56-F1CC3BD1320A}"/>
                    </a:ext>
                  </a:extLst>
                </p14:cNvPr>
                <p14:cNvContentPartPr/>
                <p14:nvPr/>
              </p14:nvContentPartPr>
              <p14:xfrm>
                <a:off x="6887592" y="5321016"/>
                <a:ext cx="360" cy="360"/>
              </p14:xfrm>
            </p:contentPart>
          </mc:Choice>
          <mc:Fallback xmlns="">
            <p:pic>
              <p:nvPicPr>
                <p:cNvPr id="183" name="Ink 182">
                  <a:extLst>
                    <a:ext uri="{FF2B5EF4-FFF2-40B4-BE49-F238E27FC236}">
                      <a16:creationId xmlns:a16="http://schemas.microsoft.com/office/drawing/2014/main" id="{B8DF47A7-3339-4044-8F56-F1CC3BD1320A}"/>
                    </a:ext>
                  </a:extLst>
                </p:cNvPr>
                <p:cNvPicPr/>
                <p:nvPr/>
              </p:nvPicPr>
              <p:blipFill>
                <a:blip r:embed="rId200"/>
                <a:stretch>
                  <a:fillRect/>
                </a:stretch>
              </p:blipFill>
              <p:spPr>
                <a:xfrm>
                  <a:off x="6878592" y="53120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84" name="Ink 183">
                  <a:extLst>
                    <a:ext uri="{FF2B5EF4-FFF2-40B4-BE49-F238E27FC236}">
                      <a16:creationId xmlns:a16="http://schemas.microsoft.com/office/drawing/2014/main" id="{22FE5342-366F-432E-8210-24A95B520060}"/>
                    </a:ext>
                  </a:extLst>
                </p14:cNvPr>
                <p14:cNvContentPartPr/>
                <p14:nvPr/>
              </p14:nvContentPartPr>
              <p14:xfrm>
                <a:off x="6828552" y="5219136"/>
                <a:ext cx="120600" cy="107280"/>
              </p14:xfrm>
            </p:contentPart>
          </mc:Choice>
          <mc:Fallback xmlns="">
            <p:pic>
              <p:nvPicPr>
                <p:cNvPr id="184" name="Ink 183">
                  <a:extLst>
                    <a:ext uri="{FF2B5EF4-FFF2-40B4-BE49-F238E27FC236}">
                      <a16:creationId xmlns:a16="http://schemas.microsoft.com/office/drawing/2014/main" id="{22FE5342-366F-432E-8210-24A95B520060}"/>
                    </a:ext>
                  </a:extLst>
                </p:cNvPr>
                <p:cNvPicPr/>
                <p:nvPr/>
              </p:nvPicPr>
              <p:blipFill>
                <a:blip r:embed="rId202"/>
                <a:stretch>
                  <a:fillRect/>
                </a:stretch>
              </p:blipFill>
              <p:spPr>
                <a:xfrm>
                  <a:off x="6819912" y="5210136"/>
                  <a:ext cx="138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85" name="Ink 184">
                  <a:extLst>
                    <a:ext uri="{FF2B5EF4-FFF2-40B4-BE49-F238E27FC236}">
                      <a16:creationId xmlns:a16="http://schemas.microsoft.com/office/drawing/2014/main" id="{9292A204-4C3E-472A-B7FC-CE13A27F2F91}"/>
                    </a:ext>
                  </a:extLst>
                </p14:cNvPr>
                <p14:cNvContentPartPr/>
                <p14:nvPr/>
              </p14:nvContentPartPr>
              <p14:xfrm>
                <a:off x="6970752" y="5220936"/>
                <a:ext cx="77760" cy="152280"/>
              </p14:xfrm>
            </p:contentPart>
          </mc:Choice>
          <mc:Fallback xmlns="">
            <p:pic>
              <p:nvPicPr>
                <p:cNvPr id="185" name="Ink 184">
                  <a:extLst>
                    <a:ext uri="{FF2B5EF4-FFF2-40B4-BE49-F238E27FC236}">
                      <a16:creationId xmlns:a16="http://schemas.microsoft.com/office/drawing/2014/main" id="{9292A204-4C3E-472A-B7FC-CE13A27F2F91}"/>
                    </a:ext>
                  </a:extLst>
                </p:cNvPr>
                <p:cNvPicPr/>
                <p:nvPr/>
              </p:nvPicPr>
              <p:blipFill>
                <a:blip r:embed="rId204"/>
                <a:stretch>
                  <a:fillRect/>
                </a:stretch>
              </p:blipFill>
              <p:spPr>
                <a:xfrm>
                  <a:off x="6961752" y="5212296"/>
                  <a:ext cx="95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86" name="Ink 185">
                  <a:extLst>
                    <a:ext uri="{FF2B5EF4-FFF2-40B4-BE49-F238E27FC236}">
                      <a16:creationId xmlns:a16="http://schemas.microsoft.com/office/drawing/2014/main" id="{96CD311F-E71D-473F-9665-D080A7D6B6F5}"/>
                    </a:ext>
                  </a:extLst>
                </p14:cNvPr>
                <p14:cNvContentPartPr/>
                <p14:nvPr/>
              </p14:nvContentPartPr>
              <p14:xfrm>
                <a:off x="7105752" y="5216976"/>
                <a:ext cx="37080" cy="134640"/>
              </p14:xfrm>
            </p:contentPart>
          </mc:Choice>
          <mc:Fallback xmlns="">
            <p:pic>
              <p:nvPicPr>
                <p:cNvPr id="186" name="Ink 185">
                  <a:extLst>
                    <a:ext uri="{FF2B5EF4-FFF2-40B4-BE49-F238E27FC236}">
                      <a16:creationId xmlns:a16="http://schemas.microsoft.com/office/drawing/2014/main" id="{96CD311F-E71D-473F-9665-D080A7D6B6F5}"/>
                    </a:ext>
                  </a:extLst>
                </p:cNvPr>
                <p:cNvPicPr/>
                <p:nvPr/>
              </p:nvPicPr>
              <p:blipFill>
                <a:blip r:embed="rId206"/>
                <a:stretch>
                  <a:fillRect/>
                </a:stretch>
              </p:blipFill>
              <p:spPr>
                <a:xfrm>
                  <a:off x="7097112" y="5207976"/>
                  <a:ext cx="54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87" name="Ink 186">
                  <a:extLst>
                    <a:ext uri="{FF2B5EF4-FFF2-40B4-BE49-F238E27FC236}">
                      <a16:creationId xmlns:a16="http://schemas.microsoft.com/office/drawing/2014/main" id="{9648CDDE-1A9A-4A6D-8253-A34ABD134EC7}"/>
                    </a:ext>
                  </a:extLst>
                </p14:cNvPr>
                <p14:cNvContentPartPr/>
                <p14:nvPr/>
              </p14:nvContentPartPr>
              <p14:xfrm>
                <a:off x="7073352" y="5245056"/>
                <a:ext cx="181800" cy="85680"/>
              </p14:xfrm>
            </p:contentPart>
          </mc:Choice>
          <mc:Fallback xmlns="">
            <p:pic>
              <p:nvPicPr>
                <p:cNvPr id="187" name="Ink 186">
                  <a:extLst>
                    <a:ext uri="{FF2B5EF4-FFF2-40B4-BE49-F238E27FC236}">
                      <a16:creationId xmlns:a16="http://schemas.microsoft.com/office/drawing/2014/main" id="{9648CDDE-1A9A-4A6D-8253-A34ABD134EC7}"/>
                    </a:ext>
                  </a:extLst>
                </p:cNvPr>
                <p:cNvPicPr/>
                <p:nvPr/>
              </p:nvPicPr>
              <p:blipFill>
                <a:blip r:embed="rId208"/>
                <a:stretch>
                  <a:fillRect/>
                </a:stretch>
              </p:blipFill>
              <p:spPr>
                <a:xfrm>
                  <a:off x="7064712" y="5236416"/>
                  <a:ext cx="199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8" name="Ink 187">
                  <a:extLst>
                    <a:ext uri="{FF2B5EF4-FFF2-40B4-BE49-F238E27FC236}">
                      <a16:creationId xmlns:a16="http://schemas.microsoft.com/office/drawing/2014/main" id="{E8B49AC6-C57D-4C31-9F91-A3C762022395}"/>
                    </a:ext>
                  </a:extLst>
                </p14:cNvPr>
                <p14:cNvContentPartPr/>
                <p14:nvPr/>
              </p14:nvContentPartPr>
              <p14:xfrm>
                <a:off x="7287192" y="5071536"/>
                <a:ext cx="15480" cy="123120"/>
              </p14:xfrm>
            </p:contentPart>
          </mc:Choice>
          <mc:Fallback xmlns="">
            <p:pic>
              <p:nvPicPr>
                <p:cNvPr id="188" name="Ink 187">
                  <a:extLst>
                    <a:ext uri="{FF2B5EF4-FFF2-40B4-BE49-F238E27FC236}">
                      <a16:creationId xmlns:a16="http://schemas.microsoft.com/office/drawing/2014/main" id="{E8B49AC6-C57D-4C31-9F91-A3C762022395}"/>
                    </a:ext>
                  </a:extLst>
                </p:cNvPr>
                <p:cNvPicPr/>
                <p:nvPr/>
              </p:nvPicPr>
              <p:blipFill>
                <a:blip r:embed="rId210"/>
                <a:stretch>
                  <a:fillRect/>
                </a:stretch>
              </p:blipFill>
              <p:spPr>
                <a:xfrm>
                  <a:off x="7278192" y="5062536"/>
                  <a:ext cx="33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89" name="Ink 188">
                  <a:extLst>
                    <a:ext uri="{FF2B5EF4-FFF2-40B4-BE49-F238E27FC236}">
                      <a16:creationId xmlns:a16="http://schemas.microsoft.com/office/drawing/2014/main" id="{96A5D70F-4776-46DC-8D7E-49229F44193A}"/>
                    </a:ext>
                  </a:extLst>
                </p14:cNvPr>
                <p14:cNvContentPartPr/>
                <p14:nvPr/>
              </p14:nvContentPartPr>
              <p14:xfrm>
                <a:off x="7291872" y="5256936"/>
                <a:ext cx="104400" cy="70200"/>
              </p14:xfrm>
            </p:contentPart>
          </mc:Choice>
          <mc:Fallback xmlns="">
            <p:pic>
              <p:nvPicPr>
                <p:cNvPr id="189" name="Ink 188">
                  <a:extLst>
                    <a:ext uri="{FF2B5EF4-FFF2-40B4-BE49-F238E27FC236}">
                      <a16:creationId xmlns:a16="http://schemas.microsoft.com/office/drawing/2014/main" id="{96A5D70F-4776-46DC-8D7E-49229F44193A}"/>
                    </a:ext>
                  </a:extLst>
                </p:cNvPr>
                <p:cNvPicPr/>
                <p:nvPr/>
              </p:nvPicPr>
              <p:blipFill>
                <a:blip r:embed="rId212"/>
                <a:stretch>
                  <a:fillRect/>
                </a:stretch>
              </p:blipFill>
              <p:spPr>
                <a:xfrm>
                  <a:off x="7282872" y="5247936"/>
                  <a:ext cx="122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90" name="Ink 189">
                  <a:extLst>
                    <a:ext uri="{FF2B5EF4-FFF2-40B4-BE49-F238E27FC236}">
                      <a16:creationId xmlns:a16="http://schemas.microsoft.com/office/drawing/2014/main" id="{1D236D46-97F9-4B1D-877E-8846BD401198}"/>
                    </a:ext>
                  </a:extLst>
                </p14:cNvPr>
                <p14:cNvContentPartPr/>
                <p14:nvPr/>
              </p14:nvContentPartPr>
              <p14:xfrm>
                <a:off x="7367472" y="5197176"/>
                <a:ext cx="190080" cy="349920"/>
              </p14:xfrm>
            </p:contentPart>
          </mc:Choice>
          <mc:Fallback xmlns="">
            <p:pic>
              <p:nvPicPr>
                <p:cNvPr id="190" name="Ink 189">
                  <a:extLst>
                    <a:ext uri="{FF2B5EF4-FFF2-40B4-BE49-F238E27FC236}">
                      <a16:creationId xmlns:a16="http://schemas.microsoft.com/office/drawing/2014/main" id="{1D236D46-97F9-4B1D-877E-8846BD401198}"/>
                    </a:ext>
                  </a:extLst>
                </p:cNvPr>
                <p:cNvPicPr/>
                <p:nvPr/>
              </p:nvPicPr>
              <p:blipFill>
                <a:blip r:embed="rId214"/>
                <a:stretch>
                  <a:fillRect/>
                </a:stretch>
              </p:blipFill>
              <p:spPr>
                <a:xfrm>
                  <a:off x="7358832" y="5188536"/>
                  <a:ext cx="2077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98" name="Ink 197">
                  <a:extLst>
                    <a:ext uri="{FF2B5EF4-FFF2-40B4-BE49-F238E27FC236}">
                      <a16:creationId xmlns:a16="http://schemas.microsoft.com/office/drawing/2014/main" id="{070D148D-0770-4212-A50D-50B47B204126}"/>
                    </a:ext>
                  </a:extLst>
                </p14:cNvPr>
                <p14:cNvContentPartPr/>
                <p14:nvPr/>
              </p14:nvContentPartPr>
              <p14:xfrm>
                <a:off x="8423712" y="4254336"/>
                <a:ext cx="131040" cy="21240"/>
              </p14:xfrm>
            </p:contentPart>
          </mc:Choice>
          <mc:Fallback xmlns="">
            <p:pic>
              <p:nvPicPr>
                <p:cNvPr id="198" name="Ink 197">
                  <a:extLst>
                    <a:ext uri="{FF2B5EF4-FFF2-40B4-BE49-F238E27FC236}">
                      <a16:creationId xmlns:a16="http://schemas.microsoft.com/office/drawing/2014/main" id="{070D148D-0770-4212-A50D-50B47B204126}"/>
                    </a:ext>
                  </a:extLst>
                </p:cNvPr>
                <p:cNvPicPr/>
                <p:nvPr/>
              </p:nvPicPr>
              <p:blipFill>
                <a:blip r:embed="rId216"/>
                <a:stretch>
                  <a:fillRect/>
                </a:stretch>
              </p:blipFill>
              <p:spPr>
                <a:xfrm>
                  <a:off x="8414712" y="4245696"/>
                  <a:ext cx="148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99" name="Ink 198">
                  <a:extLst>
                    <a:ext uri="{FF2B5EF4-FFF2-40B4-BE49-F238E27FC236}">
                      <a16:creationId xmlns:a16="http://schemas.microsoft.com/office/drawing/2014/main" id="{F99E7231-849F-41B1-981E-0240EDCF857D}"/>
                    </a:ext>
                  </a:extLst>
                </p14:cNvPr>
                <p14:cNvContentPartPr/>
                <p14:nvPr/>
              </p14:nvContentPartPr>
              <p14:xfrm>
                <a:off x="8404992" y="4370976"/>
                <a:ext cx="141120" cy="55440"/>
              </p14:xfrm>
            </p:contentPart>
          </mc:Choice>
          <mc:Fallback xmlns="">
            <p:pic>
              <p:nvPicPr>
                <p:cNvPr id="199" name="Ink 198">
                  <a:extLst>
                    <a:ext uri="{FF2B5EF4-FFF2-40B4-BE49-F238E27FC236}">
                      <a16:creationId xmlns:a16="http://schemas.microsoft.com/office/drawing/2014/main" id="{F99E7231-849F-41B1-981E-0240EDCF857D}"/>
                    </a:ext>
                  </a:extLst>
                </p:cNvPr>
                <p:cNvPicPr/>
                <p:nvPr/>
              </p:nvPicPr>
              <p:blipFill>
                <a:blip r:embed="rId218"/>
                <a:stretch>
                  <a:fillRect/>
                </a:stretch>
              </p:blipFill>
              <p:spPr>
                <a:xfrm>
                  <a:off x="8396352" y="4361976"/>
                  <a:ext cx="158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02" name="Ink 201">
                  <a:extLst>
                    <a:ext uri="{FF2B5EF4-FFF2-40B4-BE49-F238E27FC236}">
                      <a16:creationId xmlns:a16="http://schemas.microsoft.com/office/drawing/2014/main" id="{57CF998B-70F8-418C-A3DE-674E9C99E4D2}"/>
                    </a:ext>
                  </a:extLst>
                </p14:cNvPr>
                <p14:cNvContentPartPr/>
                <p14:nvPr/>
              </p14:nvContentPartPr>
              <p14:xfrm>
                <a:off x="8608392" y="4007736"/>
                <a:ext cx="223560" cy="489240"/>
              </p14:xfrm>
            </p:contentPart>
          </mc:Choice>
          <mc:Fallback xmlns="">
            <p:pic>
              <p:nvPicPr>
                <p:cNvPr id="202" name="Ink 201">
                  <a:extLst>
                    <a:ext uri="{FF2B5EF4-FFF2-40B4-BE49-F238E27FC236}">
                      <a16:creationId xmlns:a16="http://schemas.microsoft.com/office/drawing/2014/main" id="{57CF998B-70F8-418C-A3DE-674E9C99E4D2}"/>
                    </a:ext>
                  </a:extLst>
                </p:cNvPr>
                <p:cNvPicPr/>
                <p:nvPr/>
              </p:nvPicPr>
              <p:blipFill>
                <a:blip r:embed="rId220"/>
                <a:stretch>
                  <a:fillRect/>
                </a:stretch>
              </p:blipFill>
              <p:spPr>
                <a:xfrm>
                  <a:off x="8599392" y="3999096"/>
                  <a:ext cx="24120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92" name="Ink 191">
                  <a:extLst>
                    <a:ext uri="{FF2B5EF4-FFF2-40B4-BE49-F238E27FC236}">
                      <a16:creationId xmlns:a16="http://schemas.microsoft.com/office/drawing/2014/main" id="{B8434F3F-A4EF-4B18-827A-1DA3DD1A6AEB}"/>
                    </a:ext>
                  </a:extLst>
                </p14:cNvPr>
                <p14:cNvContentPartPr/>
                <p14:nvPr/>
              </p14:nvContentPartPr>
              <p14:xfrm>
                <a:off x="7558272" y="4008096"/>
                <a:ext cx="46800" cy="430560"/>
              </p14:xfrm>
            </p:contentPart>
          </mc:Choice>
          <mc:Fallback xmlns="">
            <p:pic>
              <p:nvPicPr>
                <p:cNvPr id="192" name="Ink 191">
                  <a:extLst>
                    <a:ext uri="{FF2B5EF4-FFF2-40B4-BE49-F238E27FC236}">
                      <a16:creationId xmlns:a16="http://schemas.microsoft.com/office/drawing/2014/main" id="{B8434F3F-A4EF-4B18-827A-1DA3DD1A6AEB}"/>
                    </a:ext>
                  </a:extLst>
                </p:cNvPr>
                <p:cNvPicPr/>
                <p:nvPr/>
              </p:nvPicPr>
              <p:blipFill>
                <a:blip r:embed="rId222"/>
                <a:stretch>
                  <a:fillRect/>
                </a:stretch>
              </p:blipFill>
              <p:spPr>
                <a:xfrm>
                  <a:off x="7549632" y="3999456"/>
                  <a:ext cx="6444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93" name="Ink 192">
                  <a:extLst>
                    <a:ext uri="{FF2B5EF4-FFF2-40B4-BE49-F238E27FC236}">
                      <a16:creationId xmlns:a16="http://schemas.microsoft.com/office/drawing/2014/main" id="{699B9E64-5AA1-472D-B4E1-90711E0062DB}"/>
                    </a:ext>
                  </a:extLst>
                </p14:cNvPr>
                <p14:cNvContentPartPr/>
                <p14:nvPr/>
              </p14:nvContentPartPr>
              <p14:xfrm>
                <a:off x="7669512" y="3961296"/>
                <a:ext cx="60480" cy="453600"/>
              </p14:xfrm>
            </p:contentPart>
          </mc:Choice>
          <mc:Fallback xmlns="">
            <p:pic>
              <p:nvPicPr>
                <p:cNvPr id="193" name="Ink 192">
                  <a:extLst>
                    <a:ext uri="{FF2B5EF4-FFF2-40B4-BE49-F238E27FC236}">
                      <a16:creationId xmlns:a16="http://schemas.microsoft.com/office/drawing/2014/main" id="{699B9E64-5AA1-472D-B4E1-90711E0062DB}"/>
                    </a:ext>
                  </a:extLst>
                </p:cNvPr>
                <p:cNvPicPr/>
                <p:nvPr/>
              </p:nvPicPr>
              <p:blipFill>
                <a:blip r:embed="rId224"/>
                <a:stretch>
                  <a:fillRect/>
                </a:stretch>
              </p:blipFill>
              <p:spPr>
                <a:xfrm>
                  <a:off x="7660512" y="3952656"/>
                  <a:ext cx="7812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4" name="Ink 193">
                  <a:extLst>
                    <a:ext uri="{FF2B5EF4-FFF2-40B4-BE49-F238E27FC236}">
                      <a16:creationId xmlns:a16="http://schemas.microsoft.com/office/drawing/2014/main" id="{A09EB2DC-45EE-485B-93EC-3133FAEF7A15}"/>
                    </a:ext>
                  </a:extLst>
                </p14:cNvPr>
                <p14:cNvContentPartPr/>
                <p14:nvPr/>
              </p14:nvContentPartPr>
              <p14:xfrm>
                <a:off x="7552872" y="4198536"/>
                <a:ext cx="207000" cy="9720"/>
              </p14:xfrm>
            </p:contentPart>
          </mc:Choice>
          <mc:Fallback xmlns="">
            <p:pic>
              <p:nvPicPr>
                <p:cNvPr id="194" name="Ink 193">
                  <a:extLst>
                    <a:ext uri="{FF2B5EF4-FFF2-40B4-BE49-F238E27FC236}">
                      <a16:creationId xmlns:a16="http://schemas.microsoft.com/office/drawing/2014/main" id="{A09EB2DC-45EE-485B-93EC-3133FAEF7A15}"/>
                    </a:ext>
                  </a:extLst>
                </p:cNvPr>
                <p:cNvPicPr/>
                <p:nvPr/>
              </p:nvPicPr>
              <p:blipFill>
                <a:blip r:embed="rId226"/>
                <a:stretch>
                  <a:fillRect/>
                </a:stretch>
              </p:blipFill>
              <p:spPr>
                <a:xfrm>
                  <a:off x="7543872" y="4189536"/>
                  <a:ext cx="224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5" name="Ink 194">
                  <a:extLst>
                    <a:ext uri="{FF2B5EF4-FFF2-40B4-BE49-F238E27FC236}">
                      <a16:creationId xmlns:a16="http://schemas.microsoft.com/office/drawing/2014/main" id="{C4340929-7FC6-4417-AD7F-54A5FE9A0004}"/>
                    </a:ext>
                  </a:extLst>
                </p14:cNvPr>
                <p14:cNvContentPartPr/>
                <p14:nvPr/>
              </p14:nvContentPartPr>
              <p14:xfrm>
                <a:off x="7726032" y="4360176"/>
                <a:ext cx="90720" cy="160560"/>
              </p14:xfrm>
            </p:contentPart>
          </mc:Choice>
          <mc:Fallback xmlns="">
            <p:pic>
              <p:nvPicPr>
                <p:cNvPr id="195" name="Ink 194">
                  <a:extLst>
                    <a:ext uri="{FF2B5EF4-FFF2-40B4-BE49-F238E27FC236}">
                      <a16:creationId xmlns:a16="http://schemas.microsoft.com/office/drawing/2014/main" id="{C4340929-7FC6-4417-AD7F-54A5FE9A0004}"/>
                    </a:ext>
                  </a:extLst>
                </p:cNvPr>
                <p:cNvPicPr/>
                <p:nvPr/>
              </p:nvPicPr>
              <p:blipFill>
                <a:blip r:embed="rId228"/>
                <a:stretch>
                  <a:fillRect/>
                </a:stretch>
              </p:blipFill>
              <p:spPr>
                <a:xfrm>
                  <a:off x="7717032" y="4351536"/>
                  <a:ext cx="1083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6" name="Ink 195">
                  <a:extLst>
                    <a:ext uri="{FF2B5EF4-FFF2-40B4-BE49-F238E27FC236}">
                      <a16:creationId xmlns:a16="http://schemas.microsoft.com/office/drawing/2014/main" id="{77EF436D-141D-46A1-80EC-D359DDB855EE}"/>
                    </a:ext>
                  </a:extLst>
                </p14:cNvPr>
                <p14:cNvContentPartPr/>
                <p14:nvPr/>
              </p14:nvContentPartPr>
              <p14:xfrm>
                <a:off x="7901352" y="4123656"/>
                <a:ext cx="240480" cy="516960"/>
              </p14:xfrm>
            </p:contentPart>
          </mc:Choice>
          <mc:Fallback xmlns="">
            <p:pic>
              <p:nvPicPr>
                <p:cNvPr id="196" name="Ink 195">
                  <a:extLst>
                    <a:ext uri="{FF2B5EF4-FFF2-40B4-BE49-F238E27FC236}">
                      <a16:creationId xmlns:a16="http://schemas.microsoft.com/office/drawing/2014/main" id="{77EF436D-141D-46A1-80EC-D359DDB855EE}"/>
                    </a:ext>
                  </a:extLst>
                </p:cNvPr>
                <p:cNvPicPr/>
                <p:nvPr/>
              </p:nvPicPr>
              <p:blipFill>
                <a:blip r:embed="rId230"/>
                <a:stretch>
                  <a:fillRect/>
                </a:stretch>
              </p:blipFill>
              <p:spPr>
                <a:xfrm>
                  <a:off x="7892712" y="4114656"/>
                  <a:ext cx="25812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7" name="Ink 196">
                  <a:extLst>
                    <a:ext uri="{FF2B5EF4-FFF2-40B4-BE49-F238E27FC236}">
                      <a16:creationId xmlns:a16="http://schemas.microsoft.com/office/drawing/2014/main" id="{ED08CE64-E109-4EC0-8927-16F98D352C0B}"/>
                    </a:ext>
                  </a:extLst>
                </p14:cNvPr>
                <p14:cNvContentPartPr/>
                <p14:nvPr/>
              </p14:nvContentPartPr>
              <p14:xfrm>
                <a:off x="8161272" y="4427136"/>
                <a:ext cx="34920" cy="180000"/>
              </p14:xfrm>
            </p:contentPart>
          </mc:Choice>
          <mc:Fallback xmlns="">
            <p:pic>
              <p:nvPicPr>
                <p:cNvPr id="197" name="Ink 196">
                  <a:extLst>
                    <a:ext uri="{FF2B5EF4-FFF2-40B4-BE49-F238E27FC236}">
                      <a16:creationId xmlns:a16="http://schemas.microsoft.com/office/drawing/2014/main" id="{ED08CE64-E109-4EC0-8927-16F98D352C0B}"/>
                    </a:ext>
                  </a:extLst>
                </p:cNvPr>
                <p:cNvPicPr/>
                <p:nvPr/>
              </p:nvPicPr>
              <p:blipFill>
                <a:blip r:embed="rId232"/>
                <a:stretch>
                  <a:fillRect/>
                </a:stretch>
              </p:blipFill>
              <p:spPr>
                <a:xfrm>
                  <a:off x="8152632" y="4418136"/>
                  <a:ext cx="52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3" name="Ink 202">
                  <a:extLst>
                    <a:ext uri="{FF2B5EF4-FFF2-40B4-BE49-F238E27FC236}">
                      <a16:creationId xmlns:a16="http://schemas.microsoft.com/office/drawing/2014/main" id="{5748EB2E-47CC-47B6-B243-81A76E346319}"/>
                    </a:ext>
                  </a:extLst>
                </p14:cNvPr>
                <p14:cNvContentPartPr/>
                <p14:nvPr/>
              </p14:nvContentPartPr>
              <p14:xfrm>
                <a:off x="7873632" y="4666896"/>
                <a:ext cx="129600" cy="185760"/>
              </p14:xfrm>
            </p:contentPart>
          </mc:Choice>
          <mc:Fallback xmlns="">
            <p:pic>
              <p:nvPicPr>
                <p:cNvPr id="203" name="Ink 202">
                  <a:extLst>
                    <a:ext uri="{FF2B5EF4-FFF2-40B4-BE49-F238E27FC236}">
                      <a16:creationId xmlns:a16="http://schemas.microsoft.com/office/drawing/2014/main" id="{5748EB2E-47CC-47B6-B243-81A76E346319}"/>
                    </a:ext>
                  </a:extLst>
                </p:cNvPr>
                <p:cNvPicPr/>
                <p:nvPr/>
              </p:nvPicPr>
              <p:blipFill>
                <a:blip r:embed="rId234"/>
                <a:stretch>
                  <a:fillRect/>
                </a:stretch>
              </p:blipFill>
              <p:spPr>
                <a:xfrm>
                  <a:off x="7864992" y="4657896"/>
                  <a:ext cx="147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4" name="Ink 203">
                  <a:extLst>
                    <a:ext uri="{FF2B5EF4-FFF2-40B4-BE49-F238E27FC236}">
                      <a16:creationId xmlns:a16="http://schemas.microsoft.com/office/drawing/2014/main" id="{77E72D08-4389-46CA-B9F5-8D69397A45FC}"/>
                    </a:ext>
                  </a:extLst>
                </p14:cNvPr>
                <p14:cNvContentPartPr/>
                <p14:nvPr/>
              </p14:nvContentPartPr>
              <p14:xfrm>
                <a:off x="8022312" y="4734576"/>
                <a:ext cx="95400" cy="137880"/>
              </p14:xfrm>
            </p:contentPart>
          </mc:Choice>
          <mc:Fallback xmlns="">
            <p:pic>
              <p:nvPicPr>
                <p:cNvPr id="204" name="Ink 203">
                  <a:extLst>
                    <a:ext uri="{FF2B5EF4-FFF2-40B4-BE49-F238E27FC236}">
                      <a16:creationId xmlns:a16="http://schemas.microsoft.com/office/drawing/2014/main" id="{77E72D08-4389-46CA-B9F5-8D69397A45FC}"/>
                    </a:ext>
                  </a:extLst>
                </p:cNvPr>
                <p:cNvPicPr/>
                <p:nvPr/>
              </p:nvPicPr>
              <p:blipFill>
                <a:blip r:embed="rId236"/>
                <a:stretch>
                  <a:fillRect/>
                </a:stretch>
              </p:blipFill>
              <p:spPr>
                <a:xfrm>
                  <a:off x="8013672" y="4725936"/>
                  <a:ext cx="113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05" name="Ink 204">
                  <a:extLst>
                    <a:ext uri="{FF2B5EF4-FFF2-40B4-BE49-F238E27FC236}">
                      <a16:creationId xmlns:a16="http://schemas.microsoft.com/office/drawing/2014/main" id="{32FB019C-1A8F-49AB-AD74-410BC19D4221}"/>
                    </a:ext>
                  </a:extLst>
                </p14:cNvPr>
                <p14:cNvContentPartPr/>
                <p14:nvPr/>
              </p14:nvContentPartPr>
              <p14:xfrm>
                <a:off x="8126712" y="4878216"/>
                <a:ext cx="360" cy="360"/>
              </p14:xfrm>
            </p:contentPart>
          </mc:Choice>
          <mc:Fallback xmlns="">
            <p:pic>
              <p:nvPicPr>
                <p:cNvPr id="205" name="Ink 204">
                  <a:extLst>
                    <a:ext uri="{FF2B5EF4-FFF2-40B4-BE49-F238E27FC236}">
                      <a16:creationId xmlns:a16="http://schemas.microsoft.com/office/drawing/2014/main" id="{32FB019C-1A8F-49AB-AD74-410BC19D4221}"/>
                    </a:ext>
                  </a:extLst>
                </p:cNvPr>
                <p:cNvPicPr/>
                <p:nvPr/>
              </p:nvPicPr>
              <p:blipFill>
                <a:blip r:embed="rId200"/>
                <a:stretch>
                  <a:fillRect/>
                </a:stretch>
              </p:blipFill>
              <p:spPr>
                <a:xfrm>
                  <a:off x="8118072" y="48692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8" name="Ink 207">
                  <a:extLst>
                    <a:ext uri="{FF2B5EF4-FFF2-40B4-BE49-F238E27FC236}">
                      <a16:creationId xmlns:a16="http://schemas.microsoft.com/office/drawing/2014/main" id="{F40FF452-B97F-4E79-8C19-FEE9FDAFA630}"/>
                    </a:ext>
                  </a:extLst>
                </p14:cNvPr>
                <p14:cNvContentPartPr/>
                <p14:nvPr/>
              </p14:nvContentPartPr>
              <p14:xfrm>
                <a:off x="7688952" y="4953096"/>
                <a:ext cx="59400" cy="310680"/>
              </p14:xfrm>
            </p:contentPart>
          </mc:Choice>
          <mc:Fallback xmlns="">
            <p:pic>
              <p:nvPicPr>
                <p:cNvPr id="208" name="Ink 207">
                  <a:extLst>
                    <a:ext uri="{FF2B5EF4-FFF2-40B4-BE49-F238E27FC236}">
                      <a16:creationId xmlns:a16="http://schemas.microsoft.com/office/drawing/2014/main" id="{F40FF452-B97F-4E79-8C19-FEE9FDAFA630}"/>
                    </a:ext>
                  </a:extLst>
                </p:cNvPr>
                <p:cNvPicPr/>
                <p:nvPr/>
              </p:nvPicPr>
              <p:blipFill>
                <a:blip r:embed="rId239"/>
                <a:stretch>
                  <a:fillRect/>
                </a:stretch>
              </p:blipFill>
              <p:spPr>
                <a:xfrm>
                  <a:off x="7680312" y="4944096"/>
                  <a:ext cx="770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9" name="Ink 208">
                  <a:extLst>
                    <a:ext uri="{FF2B5EF4-FFF2-40B4-BE49-F238E27FC236}">
                      <a16:creationId xmlns:a16="http://schemas.microsoft.com/office/drawing/2014/main" id="{DF9719C4-61AB-4A99-B648-998D2F4C8373}"/>
                    </a:ext>
                  </a:extLst>
                </p14:cNvPr>
                <p14:cNvContentPartPr/>
                <p14:nvPr/>
              </p14:nvContentPartPr>
              <p14:xfrm>
                <a:off x="7853112" y="4916736"/>
                <a:ext cx="29160" cy="334440"/>
              </p14:xfrm>
            </p:contentPart>
          </mc:Choice>
          <mc:Fallback xmlns="">
            <p:pic>
              <p:nvPicPr>
                <p:cNvPr id="209" name="Ink 208">
                  <a:extLst>
                    <a:ext uri="{FF2B5EF4-FFF2-40B4-BE49-F238E27FC236}">
                      <a16:creationId xmlns:a16="http://schemas.microsoft.com/office/drawing/2014/main" id="{DF9719C4-61AB-4A99-B648-998D2F4C8373}"/>
                    </a:ext>
                  </a:extLst>
                </p:cNvPr>
                <p:cNvPicPr/>
                <p:nvPr/>
              </p:nvPicPr>
              <p:blipFill>
                <a:blip r:embed="rId241"/>
                <a:stretch>
                  <a:fillRect/>
                </a:stretch>
              </p:blipFill>
              <p:spPr>
                <a:xfrm>
                  <a:off x="7844112" y="4907736"/>
                  <a:ext cx="468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10" name="Ink 209">
                  <a:extLst>
                    <a:ext uri="{FF2B5EF4-FFF2-40B4-BE49-F238E27FC236}">
                      <a16:creationId xmlns:a16="http://schemas.microsoft.com/office/drawing/2014/main" id="{35CA1056-F4B4-4BD9-B511-5B2E0A35362A}"/>
                    </a:ext>
                  </a:extLst>
                </p14:cNvPr>
                <p14:cNvContentPartPr/>
                <p14:nvPr/>
              </p14:nvContentPartPr>
              <p14:xfrm>
                <a:off x="7716672" y="5110056"/>
                <a:ext cx="176040" cy="37800"/>
              </p14:xfrm>
            </p:contentPart>
          </mc:Choice>
          <mc:Fallback xmlns="">
            <p:pic>
              <p:nvPicPr>
                <p:cNvPr id="210" name="Ink 209">
                  <a:extLst>
                    <a:ext uri="{FF2B5EF4-FFF2-40B4-BE49-F238E27FC236}">
                      <a16:creationId xmlns:a16="http://schemas.microsoft.com/office/drawing/2014/main" id="{35CA1056-F4B4-4BD9-B511-5B2E0A35362A}"/>
                    </a:ext>
                  </a:extLst>
                </p:cNvPr>
                <p:cNvPicPr/>
                <p:nvPr/>
              </p:nvPicPr>
              <p:blipFill>
                <a:blip r:embed="rId243"/>
                <a:stretch>
                  <a:fillRect/>
                </a:stretch>
              </p:blipFill>
              <p:spPr>
                <a:xfrm>
                  <a:off x="7708032" y="5101056"/>
                  <a:ext cx="193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1" name="Ink 210">
                  <a:extLst>
                    <a:ext uri="{FF2B5EF4-FFF2-40B4-BE49-F238E27FC236}">
                      <a16:creationId xmlns:a16="http://schemas.microsoft.com/office/drawing/2014/main" id="{A9A31BB8-77CA-4E19-82F7-DA2FEAA45E76}"/>
                    </a:ext>
                  </a:extLst>
                </p14:cNvPr>
                <p14:cNvContentPartPr/>
                <p14:nvPr/>
              </p14:nvContentPartPr>
              <p14:xfrm>
                <a:off x="7892352" y="5188896"/>
                <a:ext cx="145800" cy="254880"/>
              </p14:xfrm>
            </p:contentPart>
          </mc:Choice>
          <mc:Fallback xmlns="">
            <p:pic>
              <p:nvPicPr>
                <p:cNvPr id="211" name="Ink 210">
                  <a:extLst>
                    <a:ext uri="{FF2B5EF4-FFF2-40B4-BE49-F238E27FC236}">
                      <a16:creationId xmlns:a16="http://schemas.microsoft.com/office/drawing/2014/main" id="{A9A31BB8-77CA-4E19-82F7-DA2FEAA45E76}"/>
                    </a:ext>
                  </a:extLst>
                </p:cNvPr>
                <p:cNvPicPr/>
                <p:nvPr/>
              </p:nvPicPr>
              <p:blipFill>
                <a:blip r:embed="rId245"/>
                <a:stretch>
                  <a:fillRect/>
                </a:stretch>
              </p:blipFill>
              <p:spPr>
                <a:xfrm>
                  <a:off x="7883352" y="5180256"/>
                  <a:ext cx="163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2" name="Ink 211">
                  <a:extLst>
                    <a:ext uri="{FF2B5EF4-FFF2-40B4-BE49-F238E27FC236}">
                      <a16:creationId xmlns:a16="http://schemas.microsoft.com/office/drawing/2014/main" id="{676D3B25-72F0-4FC1-8DF4-D574A319B1A7}"/>
                    </a:ext>
                  </a:extLst>
                </p14:cNvPr>
                <p14:cNvContentPartPr/>
                <p14:nvPr/>
              </p14:nvContentPartPr>
              <p14:xfrm>
                <a:off x="7894512" y="5282496"/>
                <a:ext cx="103320" cy="31680"/>
              </p14:xfrm>
            </p:contentPart>
          </mc:Choice>
          <mc:Fallback xmlns="">
            <p:pic>
              <p:nvPicPr>
                <p:cNvPr id="212" name="Ink 211">
                  <a:extLst>
                    <a:ext uri="{FF2B5EF4-FFF2-40B4-BE49-F238E27FC236}">
                      <a16:creationId xmlns:a16="http://schemas.microsoft.com/office/drawing/2014/main" id="{676D3B25-72F0-4FC1-8DF4-D574A319B1A7}"/>
                    </a:ext>
                  </a:extLst>
                </p:cNvPr>
                <p:cNvPicPr/>
                <p:nvPr/>
              </p:nvPicPr>
              <p:blipFill>
                <a:blip r:embed="rId247"/>
                <a:stretch>
                  <a:fillRect/>
                </a:stretch>
              </p:blipFill>
              <p:spPr>
                <a:xfrm>
                  <a:off x="7885872" y="5273856"/>
                  <a:ext cx="120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3" name="Ink 212">
                  <a:extLst>
                    <a:ext uri="{FF2B5EF4-FFF2-40B4-BE49-F238E27FC236}">
                      <a16:creationId xmlns:a16="http://schemas.microsoft.com/office/drawing/2014/main" id="{C2B6199A-7488-4E6B-A3C8-820B0F9FF43A}"/>
                    </a:ext>
                  </a:extLst>
                </p14:cNvPr>
                <p14:cNvContentPartPr/>
                <p14:nvPr/>
              </p14:nvContentPartPr>
              <p14:xfrm>
                <a:off x="8278632" y="4954896"/>
                <a:ext cx="162720" cy="324720"/>
              </p14:xfrm>
            </p:contentPart>
          </mc:Choice>
          <mc:Fallback xmlns="">
            <p:pic>
              <p:nvPicPr>
                <p:cNvPr id="213" name="Ink 212">
                  <a:extLst>
                    <a:ext uri="{FF2B5EF4-FFF2-40B4-BE49-F238E27FC236}">
                      <a16:creationId xmlns:a16="http://schemas.microsoft.com/office/drawing/2014/main" id="{C2B6199A-7488-4E6B-A3C8-820B0F9FF43A}"/>
                    </a:ext>
                  </a:extLst>
                </p:cNvPr>
                <p:cNvPicPr/>
                <p:nvPr/>
              </p:nvPicPr>
              <p:blipFill>
                <a:blip r:embed="rId249"/>
                <a:stretch>
                  <a:fillRect/>
                </a:stretch>
              </p:blipFill>
              <p:spPr>
                <a:xfrm>
                  <a:off x="8269992" y="4946256"/>
                  <a:ext cx="1803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4" name="Ink 213">
                  <a:extLst>
                    <a:ext uri="{FF2B5EF4-FFF2-40B4-BE49-F238E27FC236}">
                      <a16:creationId xmlns:a16="http://schemas.microsoft.com/office/drawing/2014/main" id="{32DC1426-B8A1-46EE-9BA5-13B1C83914D3}"/>
                    </a:ext>
                  </a:extLst>
                </p14:cNvPr>
                <p14:cNvContentPartPr/>
                <p14:nvPr/>
              </p14:nvContentPartPr>
              <p14:xfrm>
                <a:off x="8452512" y="5167296"/>
                <a:ext cx="70920" cy="215640"/>
              </p14:xfrm>
            </p:contentPart>
          </mc:Choice>
          <mc:Fallback xmlns="">
            <p:pic>
              <p:nvPicPr>
                <p:cNvPr id="214" name="Ink 213">
                  <a:extLst>
                    <a:ext uri="{FF2B5EF4-FFF2-40B4-BE49-F238E27FC236}">
                      <a16:creationId xmlns:a16="http://schemas.microsoft.com/office/drawing/2014/main" id="{32DC1426-B8A1-46EE-9BA5-13B1C83914D3}"/>
                    </a:ext>
                  </a:extLst>
                </p:cNvPr>
                <p:cNvPicPr/>
                <p:nvPr/>
              </p:nvPicPr>
              <p:blipFill>
                <a:blip r:embed="rId251"/>
                <a:stretch>
                  <a:fillRect/>
                </a:stretch>
              </p:blipFill>
              <p:spPr>
                <a:xfrm>
                  <a:off x="8443512" y="5158296"/>
                  <a:ext cx="885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5" name="Ink 214">
                  <a:extLst>
                    <a:ext uri="{FF2B5EF4-FFF2-40B4-BE49-F238E27FC236}">
                      <a16:creationId xmlns:a16="http://schemas.microsoft.com/office/drawing/2014/main" id="{C742DEFA-7FEC-43C5-BF09-5F704E572795}"/>
                    </a:ext>
                  </a:extLst>
                </p14:cNvPr>
                <p14:cNvContentPartPr/>
                <p14:nvPr/>
              </p14:nvContentPartPr>
              <p14:xfrm>
                <a:off x="8635032" y="5070456"/>
                <a:ext cx="114840" cy="33480"/>
              </p14:xfrm>
            </p:contentPart>
          </mc:Choice>
          <mc:Fallback xmlns="">
            <p:pic>
              <p:nvPicPr>
                <p:cNvPr id="215" name="Ink 214">
                  <a:extLst>
                    <a:ext uri="{FF2B5EF4-FFF2-40B4-BE49-F238E27FC236}">
                      <a16:creationId xmlns:a16="http://schemas.microsoft.com/office/drawing/2014/main" id="{C742DEFA-7FEC-43C5-BF09-5F704E572795}"/>
                    </a:ext>
                  </a:extLst>
                </p:cNvPr>
                <p:cNvPicPr/>
                <p:nvPr/>
              </p:nvPicPr>
              <p:blipFill>
                <a:blip r:embed="rId253"/>
                <a:stretch>
                  <a:fillRect/>
                </a:stretch>
              </p:blipFill>
              <p:spPr>
                <a:xfrm>
                  <a:off x="8626032" y="5061816"/>
                  <a:ext cx="132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6" name="Ink 215">
                  <a:extLst>
                    <a:ext uri="{FF2B5EF4-FFF2-40B4-BE49-F238E27FC236}">
                      <a16:creationId xmlns:a16="http://schemas.microsoft.com/office/drawing/2014/main" id="{27F7EE84-3F25-46C5-9233-C7CDA776DC2E}"/>
                    </a:ext>
                  </a:extLst>
                </p14:cNvPr>
                <p14:cNvContentPartPr/>
                <p14:nvPr/>
              </p14:nvContentPartPr>
              <p14:xfrm>
                <a:off x="8616312" y="5149296"/>
                <a:ext cx="145800" cy="19080"/>
              </p14:xfrm>
            </p:contentPart>
          </mc:Choice>
          <mc:Fallback xmlns="">
            <p:pic>
              <p:nvPicPr>
                <p:cNvPr id="216" name="Ink 215">
                  <a:extLst>
                    <a:ext uri="{FF2B5EF4-FFF2-40B4-BE49-F238E27FC236}">
                      <a16:creationId xmlns:a16="http://schemas.microsoft.com/office/drawing/2014/main" id="{27F7EE84-3F25-46C5-9233-C7CDA776DC2E}"/>
                    </a:ext>
                  </a:extLst>
                </p:cNvPr>
                <p:cNvPicPr/>
                <p:nvPr/>
              </p:nvPicPr>
              <p:blipFill>
                <a:blip r:embed="rId255"/>
                <a:stretch>
                  <a:fillRect/>
                </a:stretch>
              </p:blipFill>
              <p:spPr>
                <a:xfrm>
                  <a:off x="8607672" y="5140656"/>
                  <a:ext cx="163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7" name="Ink 216">
                  <a:extLst>
                    <a:ext uri="{FF2B5EF4-FFF2-40B4-BE49-F238E27FC236}">
                      <a16:creationId xmlns:a16="http://schemas.microsoft.com/office/drawing/2014/main" id="{179128A4-8559-412D-AA6D-E7ADE52855ED}"/>
                    </a:ext>
                  </a:extLst>
                </p14:cNvPr>
                <p14:cNvContentPartPr/>
                <p14:nvPr/>
              </p14:nvContentPartPr>
              <p14:xfrm>
                <a:off x="8658072" y="4889736"/>
                <a:ext cx="45360" cy="361080"/>
              </p14:xfrm>
            </p:contentPart>
          </mc:Choice>
          <mc:Fallback xmlns="">
            <p:pic>
              <p:nvPicPr>
                <p:cNvPr id="217" name="Ink 216">
                  <a:extLst>
                    <a:ext uri="{FF2B5EF4-FFF2-40B4-BE49-F238E27FC236}">
                      <a16:creationId xmlns:a16="http://schemas.microsoft.com/office/drawing/2014/main" id="{179128A4-8559-412D-AA6D-E7ADE52855ED}"/>
                    </a:ext>
                  </a:extLst>
                </p:cNvPr>
                <p:cNvPicPr/>
                <p:nvPr/>
              </p:nvPicPr>
              <p:blipFill>
                <a:blip r:embed="rId257"/>
                <a:stretch>
                  <a:fillRect/>
                </a:stretch>
              </p:blipFill>
              <p:spPr>
                <a:xfrm>
                  <a:off x="8649072" y="4880736"/>
                  <a:ext cx="630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8" name="Ink 217">
                  <a:extLst>
                    <a:ext uri="{FF2B5EF4-FFF2-40B4-BE49-F238E27FC236}">
                      <a16:creationId xmlns:a16="http://schemas.microsoft.com/office/drawing/2014/main" id="{A474F2E0-258B-4305-89A1-81C75459933B}"/>
                    </a:ext>
                  </a:extLst>
                </p14:cNvPr>
                <p14:cNvContentPartPr/>
                <p14:nvPr/>
              </p14:nvContentPartPr>
              <p14:xfrm>
                <a:off x="8760672" y="4928976"/>
                <a:ext cx="241560" cy="318960"/>
              </p14:xfrm>
            </p:contentPart>
          </mc:Choice>
          <mc:Fallback xmlns="">
            <p:pic>
              <p:nvPicPr>
                <p:cNvPr id="218" name="Ink 217">
                  <a:extLst>
                    <a:ext uri="{FF2B5EF4-FFF2-40B4-BE49-F238E27FC236}">
                      <a16:creationId xmlns:a16="http://schemas.microsoft.com/office/drawing/2014/main" id="{A474F2E0-258B-4305-89A1-81C75459933B}"/>
                    </a:ext>
                  </a:extLst>
                </p:cNvPr>
                <p:cNvPicPr/>
                <p:nvPr/>
              </p:nvPicPr>
              <p:blipFill>
                <a:blip r:embed="rId259"/>
                <a:stretch>
                  <a:fillRect/>
                </a:stretch>
              </p:blipFill>
              <p:spPr>
                <a:xfrm>
                  <a:off x="8752032" y="4920336"/>
                  <a:ext cx="259200" cy="336600"/>
                </a:xfrm>
                <a:prstGeom prst="rect">
                  <a:avLst/>
                </a:prstGeom>
              </p:spPr>
            </p:pic>
          </mc:Fallback>
        </mc:AlternateContent>
      </p:grpSp>
      <p:grpSp>
        <p:nvGrpSpPr>
          <p:cNvPr id="95" name="Group 94">
            <a:extLst>
              <a:ext uri="{FF2B5EF4-FFF2-40B4-BE49-F238E27FC236}">
                <a16:creationId xmlns:a16="http://schemas.microsoft.com/office/drawing/2014/main" id="{DC06D248-6E3F-497C-B9E3-F6E95E4A1CB5}"/>
              </a:ext>
            </a:extLst>
          </p:cNvPr>
          <p:cNvGrpSpPr/>
          <p:nvPr/>
        </p:nvGrpSpPr>
        <p:grpSpPr>
          <a:xfrm>
            <a:off x="2188576" y="3950871"/>
            <a:ext cx="3423600" cy="1556640"/>
            <a:chOff x="2188576" y="3950871"/>
            <a:chExt cx="3423600" cy="1556640"/>
          </a:xfrm>
        </p:grpSpPr>
        <mc:AlternateContent xmlns:mc="http://schemas.openxmlformats.org/markup-compatibility/2006" xmlns:p14="http://schemas.microsoft.com/office/powerpoint/2010/main">
          <mc:Choice Requires="p14">
            <p:contentPart p14:bwMode="auto" r:id="rId260">
              <p14:nvContentPartPr>
                <p14:cNvPr id="84" name="Ink 83">
                  <a:extLst>
                    <a:ext uri="{FF2B5EF4-FFF2-40B4-BE49-F238E27FC236}">
                      <a16:creationId xmlns:a16="http://schemas.microsoft.com/office/drawing/2014/main" id="{E6E10C8E-351D-487B-B6F0-5881F2A65738}"/>
                    </a:ext>
                  </a:extLst>
                </p14:cNvPr>
                <p14:cNvContentPartPr/>
                <p14:nvPr/>
              </p14:nvContentPartPr>
              <p14:xfrm>
                <a:off x="4639456" y="5367111"/>
                <a:ext cx="195480" cy="55440"/>
              </p14:xfrm>
            </p:contentPart>
          </mc:Choice>
          <mc:Fallback xmlns="">
            <p:pic>
              <p:nvPicPr>
                <p:cNvPr id="84" name="Ink 83">
                  <a:extLst>
                    <a:ext uri="{FF2B5EF4-FFF2-40B4-BE49-F238E27FC236}">
                      <a16:creationId xmlns:a16="http://schemas.microsoft.com/office/drawing/2014/main" id="{E6E10C8E-351D-487B-B6F0-5881F2A65738}"/>
                    </a:ext>
                  </a:extLst>
                </p:cNvPr>
                <p:cNvPicPr/>
                <p:nvPr/>
              </p:nvPicPr>
              <p:blipFill>
                <a:blip r:embed="rId261"/>
                <a:stretch>
                  <a:fillRect/>
                </a:stretch>
              </p:blipFill>
              <p:spPr>
                <a:xfrm>
                  <a:off x="4630456" y="5358111"/>
                  <a:ext cx="213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85" name="Ink 84">
                  <a:extLst>
                    <a:ext uri="{FF2B5EF4-FFF2-40B4-BE49-F238E27FC236}">
                      <a16:creationId xmlns:a16="http://schemas.microsoft.com/office/drawing/2014/main" id="{0784DAE9-B05F-46AA-BA5E-921C4FFA1534}"/>
                    </a:ext>
                  </a:extLst>
                </p14:cNvPr>
                <p14:cNvContentPartPr/>
                <p14:nvPr/>
              </p14:nvContentPartPr>
              <p14:xfrm>
                <a:off x="4760416" y="5267031"/>
                <a:ext cx="141120" cy="240480"/>
              </p14:xfrm>
            </p:contentPart>
          </mc:Choice>
          <mc:Fallback xmlns="">
            <p:pic>
              <p:nvPicPr>
                <p:cNvPr id="85" name="Ink 84">
                  <a:extLst>
                    <a:ext uri="{FF2B5EF4-FFF2-40B4-BE49-F238E27FC236}">
                      <a16:creationId xmlns:a16="http://schemas.microsoft.com/office/drawing/2014/main" id="{0784DAE9-B05F-46AA-BA5E-921C4FFA1534}"/>
                    </a:ext>
                  </a:extLst>
                </p:cNvPr>
                <p:cNvPicPr/>
                <p:nvPr/>
              </p:nvPicPr>
              <p:blipFill>
                <a:blip r:embed="rId263"/>
                <a:stretch>
                  <a:fillRect/>
                </a:stretch>
              </p:blipFill>
              <p:spPr>
                <a:xfrm>
                  <a:off x="4751416" y="5258391"/>
                  <a:ext cx="1587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87" name="Ink 86">
                  <a:extLst>
                    <a:ext uri="{FF2B5EF4-FFF2-40B4-BE49-F238E27FC236}">
                      <a16:creationId xmlns:a16="http://schemas.microsoft.com/office/drawing/2014/main" id="{55DD0AD7-14F4-4B43-B2FF-E47F8CBB5D6C}"/>
                    </a:ext>
                  </a:extLst>
                </p14:cNvPr>
                <p14:cNvContentPartPr/>
                <p14:nvPr/>
              </p14:nvContentPartPr>
              <p14:xfrm>
                <a:off x="5052016" y="5034831"/>
                <a:ext cx="139680" cy="364320"/>
              </p14:xfrm>
            </p:contentPart>
          </mc:Choice>
          <mc:Fallback xmlns="">
            <p:pic>
              <p:nvPicPr>
                <p:cNvPr id="87" name="Ink 86">
                  <a:extLst>
                    <a:ext uri="{FF2B5EF4-FFF2-40B4-BE49-F238E27FC236}">
                      <a16:creationId xmlns:a16="http://schemas.microsoft.com/office/drawing/2014/main" id="{55DD0AD7-14F4-4B43-B2FF-E47F8CBB5D6C}"/>
                    </a:ext>
                  </a:extLst>
                </p:cNvPr>
                <p:cNvPicPr/>
                <p:nvPr/>
              </p:nvPicPr>
              <p:blipFill>
                <a:blip r:embed="rId265"/>
                <a:stretch>
                  <a:fillRect/>
                </a:stretch>
              </p:blipFill>
              <p:spPr>
                <a:xfrm>
                  <a:off x="5043376" y="5025831"/>
                  <a:ext cx="1573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88" name="Ink 87">
                  <a:extLst>
                    <a:ext uri="{FF2B5EF4-FFF2-40B4-BE49-F238E27FC236}">
                      <a16:creationId xmlns:a16="http://schemas.microsoft.com/office/drawing/2014/main" id="{AA04B59A-C8DA-4764-A232-A5DE137179B1}"/>
                    </a:ext>
                  </a:extLst>
                </p14:cNvPr>
                <p14:cNvContentPartPr/>
                <p14:nvPr/>
              </p14:nvContentPartPr>
              <p14:xfrm>
                <a:off x="5220856" y="5073351"/>
                <a:ext cx="166320" cy="312840"/>
              </p14:xfrm>
            </p:contentPart>
          </mc:Choice>
          <mc:Fallback xmlns="">
            <p:pic>
              <p:nvPicPr>
                <p:cNvPr id="88" name="Ink 87">
                  <a:extLst>
                    <a:ext uri="{FF2B5EF4-FFF2-40B4-BE49-F238E27FC236}">
                      <a16:creationId xmlns:a16="http://schemas.microsoft.com/office/drawing/2014/main" id="{AA04B59A-C8DA-4764-A232-A5DE137179B1}"/>
                    </a:ext>
                  </a:extLst>
                </p:cNvPr>
                <p:cNvPicPr/>
                <p:nvPr/>
              </p:nvPicPr>
              <p:blipFill>
                <a:blip r:embed="rId267"/>
                <a:stretch>
                  <a:fillRect/>
                </a:stretch>
              </p:blipFill>
              <p:spPr>
                <a:xfrm>
                  <a:off x="5211856" y="5064351"/>
                  <a:ext cx="1839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89" name="Ink 88">
                  <a:extLst>
                    <a:ext uri="{FF2B5EF4-FFF2-40B4-BE49-F238E27FC236}">
                      <a16:creationId xmlns:a16="http://schemas.microsoft.com/office/drawing/2014/main" id="{172809E3-A4FC-4A08-A0B1-46C6072BC85B}"/>
                    </a:ext>
                  </a:extLst>
                </p14:cNvPr>
                <p14:cNvContentPartPr/>
                <p14:nvPr/>
              </p14:nvContentPartPr>
              <p14:xfrm>
                <a:off x="5403016" y="5077671"/>
                <a:ext cx="167040" cy="245520"/>
              </p14:xfrm>
            </p:contentPart>
          </mc:Choice>
          <mc:Fallback xmlns="">
            <p:pic>
              <p:nvPicPr>
                <p:cNvPr id="89" name="Ink 88">
                  <a:extLst>
                    <a:ext uri="{FF2B5EF4-FFF2-40B4-BE49-F238E27FC236}">
                      <a16:creationId xmlns:a16="http://schemas.microsoft.com/office/drawing/2014/main" id="{172809E3-A4FC-4A08-A0B1-46C6072BC85B}"/>
                    </a:ext>
                  </a:extLst>
                </p:cNvPr>
                <p:cNvPicPr/>
                <p:nvPr/>
              </p:nvPicPr>
              <p:blipFill>
                <a:blip r:embed="rId269"/>
                <a:stretch>
                  <a:fillRect/>
                </a:stretch>
              </p:blipFill>
              <p:spPr>
                <a:xfrm>
                  <a:off x="5394376" y="5069031"/>
                  <a:ext cx="1846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0" name="Ink 89">
                  <a:extLst>
                    <a:ext uri="{FF2B5EF4-FFF2-40B4-BE49-F238E27FC236}">
                      <a16:creationId xmlns:a16="http://schemas.microsoft.com/office/drawing/2014/main" id="{25B6363D-F3DE-4308-9F1F-9D28C8933144}"/>
                    </a:ext>
                  </a:extLst>
                </p14:cNvPr>
                <p14:cNvContentPartPr/>
                <p14:nvPr/>
              </p14:nvContentPartPr>
              <p14:xfrm>
                <a:off x="5384656" y="5154351"/>
                <a:ext cx="126720" cy="54360"/>
              </p14:xfrm>
            </p:contentPart>
          </mc:Choice>
          <mc:Fallback xmlns="">
            <p:pic>
              <p:nvPicPr>
                <p:cNvPr id="90" name="Ink 89">
                  <a:extLst>
                    <a:ext uri="{FF2B5EF4-FFF2-40B4-BE49-F238E27FC236}">
                      <a16:creationId xmlns:a16="http://schemas.microsoft.com/office/drawing/2014/main" id="{25B6363D-F3DE-4308-9F1F-9D28C8933144}"/>
                    </a:ext>
                  </a:extLst>
                </p:cNvPr>
                <p:cNvPicPr/>
                <p:nvPr/>
              </p:nvPicPr>
              <p:blipFill>
                <a:blip r:embed="rId271"/>
                <a:stretch>
                  <a:fillRect/>
                </a:stretch>
              </p:blipFill>
              <p:spPr>
                <a:xfrm>
                  <a:off x="5375656" y="5145351"/>
                  <a:ext cx="144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1" name="Ink 90">
                  <a:extLst>
                    <a:ext uri="{FF2B5EF4-FFF2-40B4-BE49-F238E27FC236}">
                      <a16:creationId xmlns:a16="http://schemas.microsoft.com/office/drawing/2014/main" id="{CA63D3CB-4A7D-4845-ACF7-7A13BE0A3EC5}"/>
                    </a:ext>
                  </a:extLst>
                </p14:cNvPr>
                <p14:cNvContentPartPr/>
                <p14:nvPr/>
              </p14:nvContentPartPr>
              <p14:xfrm>
                <a:off x="5421736" y="5001351"/>
                <a:ext cx="142920" cy="28800"/>
              </p14:xfrm>
            </p:contentPart>
          </mc:Choice>
          <mc:Fallback xmlns="">
            <p:pic>
              <p:nvPicPr>
                <p:cNvPr id="91" name="Ink 90">
                  <a:extLst>
                    <a:ext uri="{FF2B5EF4-FFF2-40B4-BE49-F238E27FC236}">
                      <a16:creationId xmlns:a16="http://schemas.microsoft.com/office/drawing/2014/main" id="{CA63D3CB-4A7D-4845-ACF7-7A13BE0A3EC5}"/>
                    </a:ext>
                  </a:extLst>
                </p:cNvPr>
                <p:cNvPicPr/>
                <p:nvPr/>
              </p:nvPicPr>
              <p:blipFill>
                <a:blip r:embed="rId273"/>
                <a:stretch>
                  <a:fillRect/>
                </a:stretch>
              </p:blipFill>
              <p:spPr>
                <a:xfrm>
                  <a:off x="5412736" y="4992351"/>
                  <a:ext cx="160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3" name="Ink 92">
                  <a:extLst>
                    <a:ext uri="{FF2B5EF4-FFF2-40B4-BE49-F238E27FC236}">
                      <a16:creationId xmlns:a16="http://schemas.microsoft.com/office/drawing/2014/main" id="{BD4EA4BF-B61A-41AB-8DE3-24339BBA7724}"/>
                    </a:ext>
                  </a:extLst>
                </p14:cNvPr>
                <p14:cNvContentPartPr/>
                <p14:nvPr/>
              </p14:nvContentPartPr>
              <p14:xfrm>
                <a:off x="3387016" y="3955191"/>
                <a:ext cx="2225160" cy="996840"/>
              </p14:xfrm>
            </p:contentPart>
          </mc:Choice>
          <mc:Fallback xmlns="">
            <p:pic>
              <p:nvPicPr>
                <p:cNvPr id="93" name="Ink 92">
                  <a:extLst>
                    <a:ext uri="{FF2B5EF4-FFF2-40B4-BE49-F238E27FC236}">
                      <a16:creationId xmlns:a16="http://schemas.microsoft.com/office/drawing/2014/main" id="{BD4EA4BF-B61A-41AB-8DE3-24339BBA7724}"/>
                    </a:ext>
                  </a:extLst>
                </p:cNvPr>
                <p:cNvPicPr/>
                <p:nvPr/>
              </p:nvPicPr>
              <p:blipFill>
                <a:blip r:embed="rId275"/>
                <a:stretch>
                  <a:fillRect/>
                </a:stretch>
              </p:blipFill>
              <p:spPr>
                <a:xfrm>
                  <a:off x="3378016" y="3946191"/>
                  <a:ext cx="224280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4" name="Ink 93">
                  <a:extLst>
                    <a:ext uri="{FF2B5EF4-FFF2-40B4-BE49-F238E27FC236}">
                      <a16:creationId xmlns:a16="http://schemas.microsoft.com/office/drawing/2014/main" id="{89337FD7-7385-483A-AD21-DA5A4B360A36}"/>
                    </a:ext>
                  </a:extLst>
                </p14:cNvPr>
                <p14:cNvContentPartPr/>
                <p14:nvPr/>
              </p14:nvContentPartPr>
              <p14:xfrm>
                <a:off x="2188576" y="3950871"/>
                <a:ext cx="958320" cy="913320"/>
              </p14:xfrm>
            </p:contentPart>
          </mc:Choice>
          <mc:Fallback xmlns="">
            <p:pic>
              <p:nvPicPr>
                <p:cNvPr id="94" name="Ink 93">
                  <a:extLst>
                    <a:ext uri="{FF2B5EF4-FFF2-40B4-BE49-F238E27FC236}">
                      <a16:creationId xmlns:a16="http://schemas.microsoft.com/office/drawing/2014/main" id="{89337FD7-7385-483A-AD21-DA5A4B360A36}"/>
                    </a:ext>
                  </a:extLst>
                </p:cNvPr>
                <p:cNvPicPr/>
                <p:nvPr/>
              </p:nvPicPr>
              <p:blipFill>
                <a:blip r:embed="rId277"/>
                <a:stretch>
                  <a:fillRect/>
                </a:stretch>
              </p:blipFill>
              <p:spPr>
                <a:xfrm>
                  <a:off x="2179576" y="3941871"/>
                  <a:ext cx="975960" cy="930960"/>
                </a:xfrm>
                <a:prstGeom prst="rect">
                  <a:avLst/>
                </a:prstGeom>
              </p:spPr>
            </p:pic>
          </mc:Fallback>
        </mc:AlternateContent>
      </p:grpSp>
      <p:grpSp>
        <p:nvGrpSpPr>
          <p:cNvPr id="102" name="Group 101">
            <a:extLst>
              <a:ext uri="{FF2B5EF4-FFF2-40B4-BE49-F238E27FC236}">
                <a16:creationId xmlns:a16="http://schemas.microsoft.com/office/drawing/2014/main" id="{10E48F00-14FD-4D90-95D9-DDBB425268C8}"/>
              </a:ext>
            </a:extLst>
          </p:cNvPr>
          <p:cNvGrpSpPr/>
          <p:nvPr/>
        </p:nvGrpSpPr>
        <p:grpSpPr>
          <a:xfrm>
            <a:off x="2902456" y="2489271"/>
            <a:ext cx="1337040" cy="1069920"/>
            <a:chOff x="2902456" y="2489271"/>
            <a:chExt cx="1337040" cy="1069920"/>
          </a:xfrm>
        </p:grpSpPr>
        <mc:AlternateContent xmlns:mc="http://schemas.openxmlformats.org/markup-compatibility/2006" xmlns:p14="http://schemas.microsoft.com/office/powerpoint/2010/main">
          <mc:Choice Requires="p14">
            <p:contentPart p14:bwMode="auto" r:id="rId278">
              <p14:nvContentPartPr>
                <p14:cNvPr id="96" name="Ink 95">
                  <a:extLst>
                    <a:ext uri="{FF2B5EF4-FFF2-40B4-BE49-F238E27FC236}">
                      <a16:creationId xmlns:a16="http://schemas.microsoft.com/office/drawing/2014/main" id="{BF47615D-6B63-429D-BB95-53BFC171221B}"/>
                    </a:ext>
                  </a:extLst>
                </p14:cNvPr>
                <p14:cNvContentPartPr/>
                <p14:nvPr/>
              </p14:nvContentPartPr>
              <p14:xfrm>
                <a:off x="2902456" y="2972391"/>
                <a:ext cx="250920" cy="375480"/>
              </p14:xfrm>
            </p:contentPart>
          </mc:Choice>
          <mc:Fallback xmlns="">
            <p:pic>
              <p:nvPicPr>
                <p:cNvPr id="96" name="Ink 95">
                  <a:extLst>
                    <a:ext uri="{FF2B5EF4-FFF2-40B4-BE49-F238E27FC236}">
                      <a16:creationId xmlns:a16="http://schemas.microsoft.com/office/drawing/2014/main" id="{BF47615D-6B63-429D-BB95-53BFC171221B}"/>
                    </a:ext>
                  </a:extLst>
                </p:cNvPr>
                <p:cNvPicPr/>
                <p:nvPr/>
              </p:nvPicPr>
              <p:blipFill>
                <a:blip r:embed="rId279"/>
                <a:stretch>
                  <a:fillRect/>
                </a:stretch>
              </p:blipFill>
              <p:spPr>
                <a:xfrm>
                  <a:off x="2893816" y="2963391"/>
                  <a:ext cx="2685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97" name="Ink 96">
                  <a:extLst>
                    <a:ext uri="{FF2B5EF4-FFF2-40B4-BE49-F238E27FC236}">
                      <a16:creationId xmlns:a16="http://schemas.microsoft.com/office/drawing/2014/main" id="{AE14EE7A-5B57-4DF4-A42D-5178995ABE43}"/>
                    </a:ext>
                  </a:extLst>
                </p14:cNvPr>
                <p14:cNvContentPartPr/>
                <p14:nvPr/>
              </p14:nvContentPartPr>
              <p14:xfrm>
                <a:off x="3212056" y="2780151"/>
                <a:ext cx="216000" cy="545400"/>
              </p14:xfrm>
            </p:contentPart>
          </mc:Choice>
          <mc:Fallback xmlns="">
            <p:pic>
              <p:nvPicPr>
                <p:cNvPr id="97" name="Ink 96">
                  <a:extLst>
                    <a:ext uri="{FF2B5EF4-FFF2-40B4-BE49-F238E27FC236}">
                      <a16:creationId xmlns:a16="http://schemas.microsoft.com/office/drawing/2014/main" id="{AE14EE7A-5B57-4DF4-A42D-5178995ABE43}"/>
                    </a:ext>
                  </a:extLst>
                </p:cNvPr>
                <p:cNvPicPr/>
                <p:nvPr/>
              </p:nvPicPr>
              <p:blipFill>
                <a:blip r:embed="rId281"/>
                <a:stretch>
                  <a:fillRect/>
                </a:stretch>
              </p:blipFill>
              <p:spPr>
                <a:xfrm>
                  <a:off x="3203056" y="2771511"/>
                  <a:ext cx="23364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98" name="Ink 97">
                  <a:extLst>
                    <a:ext uri="{FF2B5EF4-FFF2-40B4-BE49-F238E27FC236}">
                      <a16:creationId xmlns:a16="http://schemas.microsoft.com/office/drawing/2014/main" id="{49B9B114-FDB4-4A93-BFA3-D1A7B46C51BA}"/>
                    </a:ext>
                  </a:extLst>
                </p14:cNvPr>
                <p14:cNvContentPartPr/>
                <p14:nvPr/>
              </p14:nvContentPartPr>
              <p14:xfrm>
                <a:off x="3497536" y="2860791"/>
                <a:ext cx="348480" cy="698400"/>
              </p14:xfrm>
            </p:contentPart>
          </mc:Choice>
          <mc:Fallback xmlns="">
            <p:pic>
              <p:nvPicPr>
                <p:cNvPr id="98" name="Ink 97">
                  <a:extLst>
                    <a:ext uri="{FF2B5EF4-FFF2-40B4-BE49-F238E27FC236}">
                      <a16:creationId xmlns:a16="http://schemas.microsoft.com/office/drawing/2014/main" id="{49B9B114-FDB4-4A93-BFA3-D1A7B46C51BA}"/>
                    </a:ext>
                  </a:extLst>
                </p:cNvPr>
                <p:cNvPicPr/>
                <p:nvPr/>
              </p:nvPicPr>
              <p:blipFill>
                <a:blip r:embed="rId283"/>
                <a:stretch>
                  <a:fillRect/>
                </a:stretch>
              </p:blipFill>
              <p:spPr>
                <a:xfrm>
                  <a:off x="3488536" y="2851791"/>
                  <a:ext cx="36612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99" name="Ink 98">
                  <a:extLst>
                    <a:ext uri="{FF2B5EF4-FFF2-40B4-BE49-F238E27FC236}">
                      <a16:creationId xmlns:a16="http://schemas.microsoft.com/office/drawing/2014/main" id="{290D760E-5992-45CD-B35C-968857DDC75F}"/>
                    </a:ext>
                  </a:extLst>
                </p14:cNvPr>
                <p14:cNvContentPartPr/>
                <p14:nvPr/>
              </p14:nvContentPartPr>
              <p14:xfrm>
                <a:off x="3875536" y="3204951"/>
                <a:ext cx="23400" cy="236520"/>
              </p14:xfrm>
            </p:contentPart>
          </mc:Choice>
          <mc:Fallback xmlns="">
            <p:pic>
              <p:nvPicPr>
                <p:cNvPr id="99" name="Ink 98">
                  <a:extLst>
                    <a:ext uri="{FF2B5EF4-FFF2-40B4-BE49-F238E27FC236}">
                      <a16:creationId xmlns:a16="http://schemas.microsoft.com/office/drawing/2014/main" id="{290D760E-5992-45CD-B35C-968857DDC75F}"/>
                    </a:ext>
                  </a:extLst>
                </p:cNvPr>
                <p:cNvPicPr/>
                <p:nvPr/>
              </p:nvPicPr>
              <p:blipFill>
                <a:blip r:embed="rId285"/>
                <a:stretch>
                  <a:fillRect/>
                </a:stretch>
              </p:blipFill>
              <p:spPr>
                <a:xfrm>
                  <a:off x="3866536" y="3195951"/>
                  <a:ext cx="410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00" name="Ink 99">
                  <a:extLst>
                    <a:ext uri="{FF2B5EF4-FFF2-40B4-BE49-F238E27FC236}">
                      <a16:creationId xmlns:a16="http://schemas.microsoft.com/office/drawing/2014/main" id="{A2B0B1C7-26B2-4F0D-8F2F-2234C54A8B38}"/>
                    </a:ext>
                  </a:extLst>
                </p14:cNvPr>
                <p14:cNvContentPartPr/>
                <p14:nvPr/>
              </p14:nvContentPartPr>
              <p14:xfrm>
                <a:off x="3588976" y="2489271"/>
                <a:ext cx="216000" cy="204120"/>
              </p14:xfrm>
            </p:contentPart>
          </mc:Choice>
          <mc:Fallback xmlns="">
            <p:pic>
              <p:nvPicPr>
                <p:cNvPr id="100" name="Ink 99">
                  <a:extLst>
                    <a:ext uri="{FF2B5EF4-FFF2-40B4-BE49-F238E27FC236}">
                      <a16:creationId xmlns:a16="http://schemas.microsoft.com/office/drawing/2014/main" id="{A2B0B1C7-26B2-4F0D-8F2F-2234C54A8B38}"/>
                    </a:ext>
                  </a:extLst>
                </p:cNvPr>
                <p:cNvPicPr/>
                <p:nvPr/>
              </p:nvPicPr>
              <p:blipFill>
                <a:blip r:embed="rId287"/>
                <a:stretch>
                  <a:fillRect/>
                </a:stretch>
              </p:blipFill>
              <p:spPr>
                <a:xfrm>
                  <a:off x="3579976" y="2480271"/>
                  <a:ext cx="2336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01" name="Ink 100">
                  <a:extLst>
                    <a:ext uri="{FF2B5EF4-FFF2-40B4-BE49-F238E27FC236}">
                      <a16:creationId xmlns:a16="http://schemas.microsoft.com/office/drawing/2014/main" id="{9F495B2D-EFBD-41E9-B82A-B101AABA4D2C}"/>
                    </a:ext>
                  </a:extLst>
                </p14:cNvPr>
                <p14:cNvContentPartPr/>
                <p14:nvPr/>
              </p14:nvContentPartPr>
              <p14:xfrm>
                <a:off x="3990376" y="2558751"/>
                <a:ext cx="249120" cy="812880"/>
              </p14:xfrm>
            </p:contentPart>
          </mc:Choice>
          <mc:Fallback xmlns="">
            <p:pic>
              <p:nvPicPr>
                <p:cNvPr id="101" name="Ink 100">
                  <a:extLst>
                    <a:ext uri="{FF2B5EF4-FFF2-40B4-BE49-F238E27FC236}">
                      <a16:creationId xmlns:a16="http://schemas.microsoft.com/office/drawing/2014/main" id="{9F495B2D-EFBD-41E9-B82A-B101AABA4D2C}"/>
                    </a:ext>
                  </a:extLst>
                </p:cNvPr>
                <p:cNvPicPr/>
                <p:nvPr/>
              </p:nvPicPr>
              <p:blipFill>
                <a:blip r:embed="rId289"/>
                <a:stretch>
                  <a:fillRect/>
                </a:stretch>
              </p:blipFill>
              <p:spPr>
                <a:xfrm>
                  <a:off x="3981736" y="2549751"/>
                  <a:ext cx="266760" cy="830520"/>
                </a:xfrm>
                <a:prstGeom prst="rect">
                  <a:avLst/>
                </a:prstGeom>
              </p:spPr>
            </p:pic>
          </mc:Fallback>
        </mc:AlternateContent>
      </p:grpSp>
      <p:grpSp>
        <p:nvGrpSpPr>
          <p:cNvPr id="48" name="Group 47">
            <a:extLst>
              <a:ext uri="{FF2B5EF4-FFF2-40B4-BE49-F238E27FC236}">
                <a16:creationId xmlns:a16="http://schemas.microsoft.com/office/drawing/2014/main" id="{6AF24986-88AC-F032-B3E4-DAAC0F20F71E}"/>
              </a:ext>
            </a:extLst>
          </p:cNvPr>
          <p:cNvGrpSpPr/>
          <p:nvPr/>
        </p:nvGrpSpPr>
        <p:grpSpPr>
          <a:xfrm>
            <a:off x="2510628" y="3434102"/>
            <a:ext cx="432720" cy="221760"/>
            <a:chOff x="2510628" y="3434102"/>
            <a:chExt cx="432720" cy="221760"/>
          </a:xfrm>
        </p:grpSpPr>
        <mc:AlternateContent xmlns:mc="http://schemas.openxmlformats.org/markup-compatibility/2006" xmlns:p14="http://schemas.microsoft.com/office/powerpoint/2010/main">
          <mc:Choice Requires="p14">
            <p:contentPart p14:bwMode="auto" r:id="rId290">
              <p14:nvContentPartPr>
                <p14:cNvPr id="2" name="Ink 1">
                  <a:extLst>
                    <a:ext uri="{FF2B5EF4-FFF2-40B4-BE49-F238E27FC236}">
                      <a16:creationId xmlns:a16="http://schemas.microsoft.com/office/drawing/2014/main" id="{7F692DCA-DADD-C7E7-5B04-E744754C5F1F}"/>
                    </a:ext>
                  </a:extLst>
                </p14:cNvPr>
                <p14:cNvContentPartPr/>
                <p14:nvPr/>
              </p14:nvContentPartPr>
              <p14:xfrm>
                <a:off x="2510628" y="3440582"/>
                <a:ext cx="172080" cy="153720"/>
              </p14:xfrm>
            </p:contentPart>
          </mc:Choice>
          <mc:Fallback xmlns="">
            <p:pic>
              <p:nvPicPr>
                <p:cNvPr id="2" name="Ink 1">
                  <a:extLst>
                    <a:ext uri="{FF2B5EF4-FFF2-40B4-BE49-F238E27FC236}">
                      <a16:creationId xmlns:a16="http://schemas.microsoft.com/office/drawing/2014/main" id="{7F692DCA-DADD-C7E7-5B04-E744754C5F1F}"/>
                    </a:ext>
                  </a:extLst>
                </p:cNvPr>
                <p:cNvPicPr/>
                <p:nvPr/>
              </p:nvPicPr>
              <p:blipFill>
                <a:blip r:embed="rId291"/>
                <a:stretch>
                  <a:fillRect/>
                </a:stretch>
              </p:blipFill>
              <p:spPr>
                <a:xfrm>
                  <a:off x="2501628" y="3431582"/>
                  <a:ext cx="189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 name="Ink 2">
                  <a:extLst>
                    <a:ext uri="{FF2B5EF4-FFF2-40B4-BE49-F238E27FC236}">
                      <a16:creationId xmlns:a16="http://schemas.microsoft.com/office/drawing/2014/main" id="{B1759456-7A13-366A-2E19-B66F581979C8}"/>
                    </a:ext>
                  </a:extLst>
                </p14:cNvPr>
                <p14:cNvContentPartPr/>
                <p14:nvPr/>
              </p14:nvContentPartPr>
              <p14:xfrm>
                <a:off x="2693868" y="3434102"/>
                <a:ext cx="72000" cy="221760"/>
              </p14:xfrm>
            </p:contentPart>
          </mc:Choice>
          <mc:Fallback xmlns="">
            <p:pic>
              <p:nvPicPr>
                <p:cNvPr id="3" name="Ink 2">
                  <a:extLst>
                    <a:ext uri="{FF2B5EF4-FFF2-40B4-BE49-F238E27FC236}">
                      <a16:creationId xmlns:a16="http://schemas.microsoft.com/office/drawing/2014/main" id="{B1759456-7A13-366A-2E19-B66F581979C8}"/>
                    </a:ext>
                  </a:extLst>
                </p:cNvPr>
                <p:cNvPicPr/>
                <p:nvPr/>
              </p:nvPicPr>
              <p:blipFill>
                <a:blip r:embed="rId293"/>
                <a:stretch>
                  <a:fillRect/>
                </a:stretch>
              </p:blipFill>
              <p:spPr>
                <a:xfrm>
                  <a:off x="2684868" y="3425102"/>
                  <a:ext cx="89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 name="Ink 3">
                  <a:extLst>
                    <a:ext uri="{FF2B5EF4-FFF2-40B4-BE49-F238E27FC236}">
                      <a16:creationId xmlns:a16="http://schemas.microsoft.com/office/drawing/2014/main" id="{86993AD5-2858-BE8D-F70F-7AFEF02CDBCD}"/>
                    </a:ext>
                  </a:extLst>
                </p14:cNvPr>
                <p14:cNvContentPartPr/>
                <p14:nvPr/>
              </p14:nvContentPartPr>
              <p14:xfrm>
                <a:off x="2783508" y="3474062"/>
                <a:ext cx="159840" cy="163440"/>
              </p14:xfrm>
            </p:contentPart>
          </mc:Choice>
          <mc:Fallback xmlns="">
            <p:pic>
              <p:nvPicPr>
                <p:cNvPr id="4" name="Ink 3">
                  <a:extLst>
                    <a:ext uri="{FF2B5EF4-FFF2-40B4-BE49-F238E27FC236}">
                      <a16:creationId xmlns:a16="http://schemas.microsoft.com/office/drawing/2014/main" id="{86993AD5-2858-BE8D-F70F-7AFEF02CDBCD}"/>
                    </a:ext>
                  </a:extLst>
                </p:cNvPr>
                <p:cNvPicPr/>
                <p:nvPr/>
              </p:nvPicPr>
              <p:blipFill>
                <a:blip r:embed="rId295"/>
                <a:stretch>
                  <a:fillRect/>
                </a:stretch>
              </p:blipFill>
              <p:spPr>
                <a:xfrm>
                  <a:off x="2774508" y="3465062"/>
                  <a:ext cx="177480" cy="181080"/>
                </a:xfrm>
                <a:prstGeom prst="rect">
                  <a:avLst/>
                </a:prstGeom>
              </p:spPr>
            </p:pic>
          </mc:Fallback>
        </mc:AlternateContent>
      </p:grpSp>
    </p:spTree>
    <p:extLst>
      <p:ext uri="{BB962C8B-B14F-4D97-AF65-F5344CB8AC3E}">
        <p14:creationId xmlns:p14="http://schemas.microsoft.com/office/powerpoint/2010/main" val="206334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B9A0FEB-22A3-4245-8293-98A13E99110C}"/>
              </a:ext>
            </a:extLst>
          </p:cNvPr>
          <p:cNvGraphicFramePr>
            <a:graphicFrameLocks noChangeAspect="1"/>
          </p:cNvGraphicFramePr>
          <p:nvPr>
            <p:extLst>
              <p:ext uri="{D42A27DB-BD31-4B8C-83A1-F6EECF244321}">
                <p14:modId xmlns:p14="http://schemas.microsoft.com/office/powerpoint/2010/main" val="511286363"/>
              </p:ext>
            </p:extLst>
          </p:nvPr>
        </p:nvGraphicFramePr>
        <p:xfrm>
          <a:off x="685800" y="1219200"/>
          <a:ext cx="5133975" cy="1009650"/>
        </p:xfrm>
        <a:graphic>
          <a:graphicData uri="http://schemas.openxmlformats.org/presentationml/2006/ole">
            <mc:AlternateContent xmlns:mc="http://schemas.openxmlformats.org/markup-compatibility/2006">
              <mc:Choice xmlns:v="urn:schemas-microsoft-com:vml" Requires="v">
                <p:oleObj name="Bitmap Image" r:id="rId2" imgW="5133960" imgH="1009800" progId="Paint.Picture.1">
                  <p:embed/>
                </p:oleObj>
              </mc:Choice>
              <mc:Fallback>
                <p:oleObj name="Bitmap Image" r:id="rId2" imgW="5133960" imgH="1009800" progId="Paint.Picture.1">
                  <p:embed/>
                  <p:pic>
                    <p:nvPicPr>
                      <p:cNvPr id="2" name="Object 1">
                        <a:extLst>
                          <a:ext uri="{FF2B5EF4-FFF2-40B4-BE49-F238E27FC236}">
                            <a16:creationId xmlns:a16="http://schemas.microsoft.com/office/drawing/2014/main" id="{BB9A0FEB-22A3-4245-8293-98A13E99110C}"/>
                          </a:ext>
                        </a:extLst>
                      </p:cNvPr>
                      <p:cNvPicPr/>
                      <p:nvPr/>
                    </p:nvPicPr>
                    <p:blipFill>
                      <a:blip r:embed="rId3"/>
                      <a:stretch>
                        <a:fillRect/>
                      </a:stretch>
                    </p:blipFill>
                    <p:spPr>
                      <a:xfrm>
                        <a:off x="685800" y="1219200"/>
                        <a:ext cx="5133975" cy="10096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981F41D-2816-4110-B874-FC8A53FB8967}"/>
              </a:ext>
            </a:extLst>
          </p:cNvPr>
          <p:cNvGraphicFramePr>
            <a:graphicFrameLocks noChangeAspect="1"/>
          </p:cNvGraphicFramePr>
          <p:nvPr>
            <p:extLst>
              <p:ext uri="{D42A27DB-BD31-4B8C-83A1-F6EECF244321}">
                <p14:modId xmlns:p14="http://schemas.microsoft.com/office/powerpoint/2010/main" val="463624488"/>
              </p:ext>
            </p:extLst>
          </p:nvPr>
        </p:nvGraphicFramePr>
        <p:xfrm>
          <a:off x="707136" y="2524125"/>
          <a:ext cx="5924550" cy="904875"/>
        </p:xfrm>
        <a:graphic>
          <a:graphicData uri="http://schemas.openxmlformats.org/presentationml/2006/ole">
            <mc:AlternateContent xmlns:mc="http://schemas.openxmlformats.org/markup-compatibility/2006">
              <mc:Choice xmlns:v="urn:schemas-microsoft-com:vml" Requires="v">
                <p:oleObj name="Bitmap Image" r:id="rId4" imgW="5924520" imgH="905040" progId="Paint.Picture.1">
                  <p:embed/>
                </p:oleObj>
              </mc:Choice>
              <mc:Fallback>
                <p:oleObj name="Bitmap Image" r:id="rId4" imgW="5924520" imgH="905040" progId="Paint.Picture.1">
                  <p:embed/>
                  <p:pic>
                    <p:nvPicPr>
                      <p:cNvPr id="3" name="Object 2">
                        <a:extLst>
                          <a:ext uri="{FF2B5EF4-FFF2-40B4-BE49-F238E27FC236}">
                            <a16:creationId xmlns:a16="http://schemas.microsoft.com/office/drawing/2014/main" id="{E981F41D-2816-4110-B874-FC8A53FB8967}"/>
                          </a:ext>
                        </a:extLst>
                      </p:cNvPr>
                      <p:cNvPicPr/>
                      <p:nvPr/>
                    </p:nvPicPr>
                    <p:blipFill>
                      <a:blip r:embed="rId5"/>
                      <a:stretch>
                        <a:fillRect/>
                      </a:stretch>
                    </p:blipFill>
                    <p:spPr>
                      <a:xfrm>
                        <a:off x="707136" y="2524125"/>
                        <a:ext cx="5924550" cy="904875"/>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35B5AE05-9532-437A-9432-4B1B87D560F0}"/>
              </a:ext>
            </a:extLst>
          </p:cNvPr>
          <p:cNvGrpSpPr/>
          <p:nvPr/>
        </p:nvGrpSpPr>
        <p:grpSpPr>
          <a:xfrm>
            <a:off x="2114677" y="3648399"/>
            <a:ext cx="381960" cy="711720"/>
            <a:chOff x="2114677" y="3648399"/>
            <a:chExt cx="381960" cy="71172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AABD76CE-6FDD-4FB2-B457-294037649997}"/>
                    </a:ext>
                  </a:extLst>
                </p14:cNvPr>
                <p14:cNvContentPartPr/>
                <p14:nvPr/>
              </p14:nvContentPartPr>
              <p14:xfrm>
                <a:off x="2226277" y="3648399"/>
                <a:ext cx="270360" cy="711720"/>
              </p14:xfrm>
            </p:contentPart>
          </mc:Choice>
          <mc:Fallback xmlns="">
            <p:pic>
              <p:nvPicPr>
                <p:cNvPr id="13" name="Ink 12">
                  <a:extLst>
                    <a:ext uri="{FF2B5EF4-FFF2-40B4-BE49-F238E27FC236}">
                      <a16:creationId xmlns:a16="http://schemas.microsoft.com/office/drawing/2014/main" id="{AABD76CE-6FDD-4FB2-B457-294037649997}"/>
                    </a:ext>
                  </a:extLst>
                </p:cNvPr>
                <p:cNvPicPr/>
                <p:nvPr/>
              </p:nvPicPr>
              <p:blipFill>
                <a:blip r:embed="rId8"/>
                <a:stretch>
                  <a:fillRect/>
                </a:stretch>
              </p:blipFill>
              <p:spPr>
                <a:xfrm>
                  <a:off x="2217637" y="3639759"/>
                  <a:ext cx="288000" cy="72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3FF94276-A81F-4019-B396-B1459923367F}"/>
                    </a:ext>
                  </a:extLst>
                </p14:cNvPr>
                <p14:cNvContentPartPr/>
                <p14:nvPr/>
              </p14:nvContentPartPr>
              <p14:xfrm>
                <a:off x="2114677" y="3905799"/>
                <a:ext cx="315360" cy="128880"/>
              </p14:xfrm>
            </p:contentPart>
          </mc:Choice>
          <mc:Fallback xmlns="">
            <p:pic>
              <p:nvPicPr>
                <p:cNvPr id="14" name="Ink 13">
                  <a:extLst>
                    <a:ext uri="{FF2B5EF4-FFF2-40B4-BE49-F238E27FC236}">
                      <a16:creationId xmlns:a16="http://schemas.microsoft.com/office/drawing/2014/main" id="{3FF94276-A81F-4019-B396-B1459923367F}"/>
                    </a:ext>
                  </a:extLst>
                </p:cNvPr>
                <p:cNvPicPr/>
                <p:nvPr/>
              </p:nvPicPr>
              <p:blipFill>
                <a:blip r:embed="rId10"/>
                <a:stretch>
                  <a:fillRect/>
                </a:stretch>
              </p:blipFill>
              <p:spPr>
                <a:xfrm>
                  <a:off x="2106037" y="3896799"/>
                  <a:ext cx="333000" cy="146520"/>
                </a:xfrm>
                <a:prstGeom prst="rect">
                  <a:avLst/>
                </a:prstGeom>
              </p:spPr>
            </p:pic>
          </mc:Fallback>
        </mc:AlternateContent>
      </p:grpSp>
      <p:grpSp>
        <p:nvGrpSpPr>
          <p:cNvPr id="23" name="Group 22">
            <a:extLst>
              <a:ext uri="{FF2B5EF4-FFF2-40B4-BE49-F238E27FC236}">
                <a16:creationId xmlns:a16="http://schemas.microsoft.com/office/drawing/2014/main" id="{500B3A1E-4F39-4A7E-A8E0-0C86CD43D29A}"/>
              </a:ext>
            </a:extLst>
          </p:cNvPr>
          <p:cNvGrpSpPr/>
          <p:nvPr/>
        </p:nvGrpSpPr>
        <p:grpSpPr>
          <a:xfrm>
            <a:off x="2640997" y="4328439"/>
            <a:ext cx="797400" cy="271800"/>
            <a:chOff x="2640997" y="4328439"/>
            <a:chExt cx="797400" cy="271800"/>
          </a:xfrm>
        </p:grpSpPr>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5493FC3C-5A5C-4E74-938A-98DAF1B59000}"/>
                    </a:ext>
                  </a:extLst>
                </p14:cNvPr>
                <p14:cNvContentPartPr/>
                <p14:nvPr/>
              </p14:nvContentPartPr>
              <p14:xfrm>
                <a:off x="2640997" y="4400799"/>
                <a:ext cx="210240" cy="194040"/>
              </p14:xfrm>
            </p:contentPart>
          </mc:Choice>
          <mc:Fallback xmlns="">
            <p:pic>
              <p:nvPicPr>
                <p:cNvPr id="20" name="Ink 19">
                  <a:extLst>
                    <a:ext uri="{FF2B5EF4-FFF2-40B4-BE49-F238E27FC236}">
                      <a16:creationId xmlns:a16="http://schemas.microsoft.com/office/drawing/2014/main" id="{5493FC3C-5A5C-4E74-938A-98DAF1B59000}"/>
                    </a:ext>
                  </a:extLst>
                </p:cNvPr>
                <p:cNvPicPr/>
                <p:nvPr/>
              </p:nvPicPr>
              <p:blipFill>
                <a:blip r:embed="rId18"/>
                <a:stretch>
                  <a:fillRect/>
                </a:stretch>
              </p:blipFill>
              <p:spPr>
                <a:xfrm>
                  <a:off x="2631997" y="4391799"/>
                  <a:ext cx="227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7CBED228-0715-4108-8E73-18FB5E6A4ED4}"/>
                    </a:ext>
                  </a:extLst>
                </p14:cNvPr>
                <p14:cNvContentPartPr/>
                <p14:nvPr/>
              </p14:nvContentPartPr>
              <p14:xfrm>
                <a:off x="2981917" y="4436079"/>
                <a:ext cx="141480" cy="3960"/>
              </p14:xfrm>
            </p:contentPart>
          </mc:Choice>
          <mc:Fallback xmlns="">
            <p:pic>
              <p:nvPicPr>
                <p:cNvPr id="21" name="Ink 20">
                  <a:extLst>
                    <a:ext uri="{FF2B5EF4-FFF2-40B4-BE49-F238E27FC236}">
                      <a16:creationId xmlns:a16="http://schemas.microsoft.com/office/drawing/2014/main" id="{7CBED228-0715-4108-8E73-18FB5E6A4ED4}"/>
                    </a:ext>
                  </a:extLst>
                </p:cNvPr>
                <p:cNvPicPr/>
                <p:nvPr/>
              </p:nvPicPr>
              <p:blipFill>
                <a:blip r:embed="rId20"/>
                <a:stretch>
                  <a:fillRect/>
                </a:stretch>
              </p:blipFill>
              <p:spPr>
                <a:xfrm>
                  <a:off x="2973277" y="4427079"/>
                  <a:ext cx="159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63CE3078-A029-47F0-A434-E81E2C466A3F}"/>
                    </a:ext>
                  </a:extLst>
                </p14:cNvPr>
                <p14:cNvContentPartPr/>
                <p14:nvPr/>
              </p14:nvContentPartPr>
              <p14:xfrm>
                <a:off x="3216997" y="4328439"/>
                <a:ext cx="221400" cy="271800"/>
              </p14:xfrm>
            </p:contentPart>
          </mc:Choice>
          <mc:Fallback xmlns="">
            <p:pic>
              <p:nvPicPr>
                <p:cNvPr id="22" name="Ink 21">
                  <a:extLst>
                    <a:ext uri="{FF2B5EF4-FFF2-40B4-BE49-F238E27FC236}">
                      <a16:creationId xmlns:a16="http://schemas.microsoft.com/office/drawing/2014/main" id="{63CE3078-A029-47F0-A434-E81E2C466A3F}"/>
                    </a:ext>
                  </a:extLst>
                </p:cNvPr>
                <p:cNvPicPr/>
                <p:nvPr/>
              </p:nvPicPr>
              <p:blipFill>
                <a:blip r:embed="rId22"/>
                <a:stretch>
                  <a:fillRect/>
                </a:stretch>
              </p:blipFill>
              <p:spPr>
                <a:xfrm>
                  <a:off x="3207997" y="4319799"/>
                  <a:ext cx="239040" cy="28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2EE39873-64F9-4E5E-9F5C-06804657B93C}"/>
                  </a:ext>
                </a:extLst>
              </p14:cNvPr>
              <p14:cNvContentPartPr/>
              <p14:nvPr/>
            </p14:nvContentPartPr>
            <p14:xfrm>
              <a:off x="3749077" y="4027479"/>
              <a:ext cx="241200" cy="361440"/>
            </p14:xfrm>
          </p:contentPart>
        </mc:Choice>
        <mc:Fallback xmlns="">
          <p:pic>
            <p:nvPicPr>
              <p:cNvPr id="24" name="Ink 23">
                <a:extLst>
                  <a:ext uri="{FF2B5EF4-FFF2-40B4-BE49-F238E27FC236}">
                    <a16:creationId xmlns:a16="http://schemas.microsoft.com/office/drawing/2014/main" id="{2EE39873-64F9-4E5E-9F5C-06804657B93C}"/>
                  </a:ext>
                </a:extLst>
              </p:cNvPr>
              <p:cNvPicPr/>
              <p:nvPr/>
            </p:nvPicPr>
            <p:blipFill>
              <a:blip r:embed="rId24"/>
              <a:stretch>
                <a:fillRect/>
              </a:stretch>
            </p:blipFill>
            <p:spPr>
              <a:xfrm>
                <a:off x="3740437" y="4018839"/>
                <a:ext cx="258840" cy="379080"/>
              </a:xfrm>
              <a:prstGeom prst="rect">
                <a:avLst/>
              </a:prstGeom>
            </p:spPr>
          </p:pic>
        </mc:Fallback>
      </mc:AlternateContent>
      <p:grpSp>
        <p:nvGrpSpPr>
          <p:cNvPr id="35" name="Group 34">
            <a:extLst>
              <a:ext uri="{FF2B5EF4-FFF2-40B4-BE49-F238E27FC236}">
                <a16:creationId xmlns:a16="http://schemas.microsoft.com/office/drawing/2014/main" id="{0527379C-6816-42A7-A620-35B72A8D299A}"/>
              </a:ext>
            </a:extLst>
          </p:cNvPr>
          <p:cNvGrpSpPr/>
          <p:nvPr/>
        </p:nvGrpSpPr>
        <p:grpSpPr>
          <a:xfrm>
            <a:off x="4232917" y="3595479"/>
            <a:ext cx="1090080" cy="978840"/>
            <a:chOff x="4232917" y="3595479"/>
            <a:chExt cx="1090080" cy="978840"/>
          </a:xfrm>
        </p:grpSpPr>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A3FA1A91-F946-479C-BE8E-EF7841760011}"/>
                    </a:ext>
                  </a:extLst>
                </p14:cNvPr>
                <p14:cNvContentPartPr/>
                <p14:nvPr/>
              </p14:nvContentPartPr>
              <p14:xfrm>
                <a:off x="4232917" y="3763599"/>
                <a:ext cx="200160" cy="639360"/>
              </p14:xfrm>
            </p:contentPart>
          </mc:Choice>
          <mc:Fallback xmlns="">
            <p:pic>
              <p:nvPicPr>
                <p:cNvPr id="25" name="Ink 24">
                  <a:extLst>
                    <a:ext uri="{FF2B5EF4-FFF2-40B4-BE49-F238E27FC236}">
                      <a16:creationId xmlns:a16="http://schemas.microsoft.com/office/drawing/2014/main" id="{A3FA1A91-F946-479C-BE8E-EF7841760011}"/>
                    </a:ext>
                  </a:extLst>
                </p:cNvPr>
                <p:cNvPicPr/>
                <p:nvPr/>
              </p:nvPicPr>
              <p:blipFill>
                <a:blip r:embed="rId26"/>
                <a:stretch>
                  <a:fillRect/>
                </a:stretch>
              </p:blipFill>
              <p:spPr>
                <a:xfrm>
                  <a:off x="4223917" y="3754599"/>
                  <a:ext cx="21780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41518BC2-A043-44F0-AE1E-DE5CBA6D611F}"/>
                    </a:ext>
                  </a:extLst>
                </p14:cNvPr>
                <p14:cNvContentPartPr/>
                <p14:nvPr/>
              </p14:nvContentPartPr>
              <p14:xfrm>
                <a:off x="4577077" y="4134759"/>
                <a:ext cx="82800" cy="280440"/>
              </p14:xfrm>
            </p:contentPart>
          </mc:Choice>
          <mc:Fallback xmlns="">
            <p:pic>
              <p:nvPicPr>
                <p:cNvPr id="26" name="Ink 25">
                  <a:extLst>
                    <a:ext uri="{FF2B5EF4-FFF2-40B4-BE49-F238E27FC236}">
                      <a16:creationId xmlns:a16="http://schemas.microsoft.com/office/drawing/2014/main" id="{41518BC2-A043-44F0-AE1E-DE5CBA6D611F}"/>
                    </a:ext>
                  </a:extLst>
                </p:cNvPr>
                <p:cNvPicPr/>
                <p:nvPr/>
              </p:nvPicPr>
              <p:blipFill>
                <a:blip r:embed="rId28"/>
                <a:stretch>
                  <a:fillRect/>
                </a:stretch>
              </p:blipFill>
              <p:spPr>
                <a:xfrm>
                  <a:off x="4568077" y="4126119"/>
                  <a:ext cx="1004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4ADE553F-07AC-4CED-9A21-987B186B6184}"/>
                    </a:ext>
                  </a:extLst>
                </p14:cNvPr>
                <p14:cNvContentPartPr/>
                <p14:nvPr/>
              </p14:nvContentPartPr>
              <p14:xfrm>
                <a:off x="4401037" y="3798159"/>
                <a:ext cx="221760" cy="352800"/>
              </p14:xfrm>
            </p:contentPart>
          </mc:Choice>
          <mc:Fallback xmlns="">
            <p:pic>
              <p:nvPicPr>
                <p:cNvPr id="27" name="Ink 26">
                  <a:extLst>
                    <a:ext uri="{FF2B5EF4-FFF2-40B4-BE49-F238E27FC236}">
                      <a16:creationId xmlns:a16="http://schemas.microsoft.com/office/drawing/2014/main" id="{4ADE553F-07AC-4CED-9A21-987B186B6184}"/>
                    </a:ext>
                  </a:extLst>
                </p:cNvPr>
                <p:cNvPicPr/>
                <p:nvPr/>
              </p:nvPicPr>
              <p:blipFill>
                <a:blip r:embed="rId30"/>
                <a:stretch>
                  <a:fillRect/>
                </a:stretch>
              </p:blipFill>
              <p:spPr>
                <a:xfrm>
                  <a:off x="4392037" y="3789519"/>
                  <a:ext cx="23940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07C90D13-D567-4546-9B18-9EBDB04C6443}"/>
                    </a:ext>
                  </a:extLst>
                </p14:cNvPr>
                <p14:cNvContentPartPr/>
                <p14:nvPr/>
              </p14:nvContentPartPr>
              <p14:xfrm>
                <a:off x="4518757" y="3799959"/>
                <a:ext cx="207360" cy="285840"/>
              </p14:xfrm>
            </p:contentPart>
          </mc:Choice>
          <mc:Fallback xmlns="">
            <p:pic>
              <p:nvPicPr>
                <p:cNvPr id="28" name="Ink 27">
                  <a:extLst>
                    <a:ext uri="{FF2B5EF4-FFF2-40B4-BE49-F238E27FC236}">
                      <a16:creationId xmlns:a16="http://schemas.microsoft.com/office/drawing/2014/main" id="{07C90D13-D567-4546-9B18-9EBDB04C6443}"/>
                    </a:ext>
                  </a:extLst>
                </p:cNvPr>
                <p:cNvPicPr/>
                <p:nvPr/>
              </p:nvPicPr>
              <p:blipFill>
                <a:blip r:embed="rId32"/>
                <a:stretch>
                  <a:fillRect/>
                </a:stretch>
              </p:blipFill>
              <p:spPr>
                <a:xfrm>
                  <a:off x="4509757" y="3790959"/>
                  <a:ext cx="2250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019B766B-A94F-4AE3-8F1D-B5FD73217CE6}"/>
                    </a:ext>
                  </a:extLst>
                </p14:cNvPr>
                <p14:cNvContentPartPr/>
                <p14:nvPr/>
              </p14:nvContentPartPr>
              <p14:xfrm>
                <a:off x="4731877" y="4220799"/>
                <a:ext cx="291960" cy="349560"/>
              </p14:xfrm>
            </p:contentPart>
          </mc:Choice>
          <mc:Fallback xmlns="">
            <p:pic>
              <p:nvPicPr>
                <p:cNvPr id="29" name="Ink 28">
                  <a:extLst>
                    <a:ext uri="{FF2B5EF4-FFF2-40B4-BE49-F238E27FC236}">
                      <a16:creationId xmlns:a16="http://schemas.microsoft.com/office/drawing/2014/main" id="{019B766B-A94F-4AE3-8F1D-B5FD73217CE6}"/>
                    </a:ext>
                  </a:extLst>
                </p:cNvPr>
                <p:cNvPicPr/>
                <p:nvPr/>
              </p:nvPicPr>
              <p:blipFill>
                <a:blip r:embed="rId34"/>
                <a:stretch>
                  <a:fillRect/>
                </a:stretch>
              </p:blipFill>
              <p:spPr>
                <a:xfrm>
                  <a:off x="4723237" y="4211799"/>
                  <a:ext cx="3096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637EAEF9-6D7E-4D01-9E14-F8E15F65B8EF}"/>
                    </a:ext>
                  </a:extLst>
                </p14:cNvPr>
                <p14:cNvContentPartPr/>
                <p14:nvPr/>
              </p14:nvContentPartPr>
              <p14:xfrm>
                <a:off x="4530277" y="3595479"/>
                <a:ext cx="149040" cy="186840"/>
              </p14:xfrm>
            </p:contentPart>
          </mc:Choice>
          <mc:Fallback xmlns="">
            <p:pic>
              <p:nvPicPr>
                <p:cNvPr id="30" name="Ink 29">
                  <a:extLst>
                    <a:ext uri="{FF2B5EF4-FFF2-40B4-BE49-F238E27FC236}">
                      <a16:creationId xmlns:a16="http://schemas.microsoft.com/office/drawing/2014/main" id="{637EAEF9-6D7E-4D01-9E14-F8E15F65B8EF}"/>
                    </a:ext>
                  </a:extLst>
                </p:cNvPr>
                <p:cNvPicPr/>
                <p:nvPr/>
              </p:nvPicPr>
              <p:blipFill>
                <a:blip r:embed="rId36"/>
                <a:stretch>
                  <a:fillRect/>
                </a:stretch>
              </p:blipFill>
              <p:spPr>
                <a:xfrm>
                  <a:off x="4521637" y="3586839"/>
                  <a:ext cx="166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1D5B1198-CD85-4EE2-B39B-E78B4A8D709A}"/>
                    </a:ext>
                  </a:extLst>
                </p14:cNvPr>
                <p14:cNvContentPartPr/>
                <p14:nvPr/>
              </p14:nvContentPartPr>
              <p14:xfrm>
                <a:off x="5099797" y="3701319"/>
                <a:ext cx="223200" cy="780120"/>
              </p14:xfrm>
            </p:contentPart>
          </mc:Choice>
          <mc:Fallback xmlns="">
            <p:pic>
              <p:nvPicPr>
                <p:cNvPr id="31" name="Ink 30">
                  <a:extLst>
                    <a:ext uri="{FF2B5EF4-FFF2-40B4-BE49-F238E27FC236}">
                      <a16:creationId xmlns:a16="http://schemas.microsoft.com/office/drawing/2014/main" id="{1D5B1198-CD85-4EE2-B39B-E78B4A8D709A}"/>
                    </a:ext>
                  </a:extLst>
                </p:cNvPr>
                <p:cNvPicPr/>
                <p:nvPr/>
              </p:nvPicPr>
              <p:blipFill>
                <a:blip r:embed="rId38"/>
                <a:stretch>
                  <a:fillRect/>
                </a:stretch>
              </p:blipFill>
              <p:spPr>
                <a:xfrm>
                  <a:off x="5091157" y="3692319"/>
                  <a:ext cx="24084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Ink 33">
                  <a:extLst>
                    <a:ext uri="{FF2B5EF4-FFF2-40B4-BE49-F238E27FC236}">
                      <a16:creationId xmlns:a16="http://schemas.microsoft.com/office/drawing/2014/main" id="{7FD20B96-C755-4B5D-9B45-D4A9A45E3AA8}"/>
                    </a:ext>
                  </a:extLst>
                </p14:cNvPr>
                <p14:cNvContentPartPr/>
                <p14:nvPr/>
              </p14:nvContentPartPr>
              <p14:xfrm>
                <a:off x="4717477" y="4000839"/>
                <a:ext cx="338040" cy="573480"/>
              </p14:xfrm>
            </p:contentPart>
          </mc:Choice>
          <mc:Fallback xmlns="">
            <p:pic>
              <p:nvPicPr>
                <p:cNvPr id="34" name="Ink 33">
                  <a:extLst>
                    <a:ext uri="{FF2B5EF4-FFF2-40B4-BE49-F238E27FC236}">
                      <a16:creationId xmlns:a16="http://schemas.microsoft.com/office/drawing/2014/main" id="{7FD20B96-C755-4B5D-9B45-D4A9A45E3AA8}"/>
                    </a:ext>
                  </a:extLst>
                </p:cNvPr>
                <p:cNvPicPr/>
                <p:nvPr/>
              </p:nvPicPr>
              <p:blipFill>
                <a:blip r:embed="rId40"/>
                <a:stretch>
                  <a:fillRect/>
                </a:stretch>
              </p:blipFill>
              <p:spPr>
                <a:xfrm>
                  <a:off x="4708477" y="3991839"/>
                  <a:ext cx="355680" cy="591120"/>
                </a:xfrm>
                <a:prstGeom prst="rect">
                  <a:avLst/>
                </a:prstGeom>
              </p:spPr>
            </p:pic>
          </mc:Fallback>
        </mc:AlternateContent>
      </p:grpSp>
      <p:grpSp>
        <p:nvGrpSpPr>
          <p:cNvPr id="44" name="Group 43">
            <a:extLst>
              <a:ext uri="{FF2B5EF4-FFF2-40B4-BE49-F238E27FC236}">
                <a16:creationId xmlns:a16="http://schemas.microsoft.com/office/drawing/2014/main" id="{48F7CCA5-B649-435B-AD8A-72CCAF7ECEF2}"/>
              </a:ext>
            </a:extLst>
          </p:cNvPr>
          <p:cNvGrpSpPr/>
          <p:nvPr/>
        </p:nvGrpSpPr>
        <p:grpSpPr>
          <a:xfrm>
            <a:off x="6111397" y="3657399"/>
            <a:ext cx="965880" cy="560520"/>
            <a:chOff x="6111397" y="3657399"/>
            <a:chExt cx="965880" cy="560520"/>
          </a:xfrm>
        </p:grpSpPr>
        <mc:AlternateContent xmlns:mc="http://schemas.openxmlformats.org/markup-compatibility/2006" xmlns:p14="http://schemas.microsoft.com/office/powerpoint/2010/main">
          <mc:Choice Requires="p14">
            <p:contentPart p14:bwMode="auto" r:id="rId41">
              <p14:nvContentPartPr>
                <p14:cNvPr id="36" name="Ink 35">
                  <a:extLst>
                    <a:ext uri="{FF2B5EF4-FFF2-40B4-BE49-F238E27FC236}">
                      <a16:creationId xmlns:a16="http://schemas.microsoft.com/office/drawing/2014/main" id="{97945A4A-290A-4C72-94C9-25EE4736C6B3}"/>
                    </a:ext>
                  </a:extLst>
                </p14:cNvPr>
                <p14:cNvContentPartPr/>
                <p14:nvPr/>
              </p14:nvContentPartPr>
              <p14:xfrm>
                <a:off x="6111397" y="3740199"/>
                <a:ext cx="277200" cy="430560"/>
              </p14:xfrm>
            </p:contentPart>
          </mc:Choice>
          <mc:Fallback xmlns="">
            <p:pic>
              <p:nvPicPr>
                <p:cNvPr id="36" name="Ink 35">
                  <a:extLst>
                    <a:ext uri="{FF2B5EF4-FFF2-40B4-BE49-F238E27FC236}">
                      <a16:creationId xmlns:a16="http://schemas.microsoft.com/office/drawing/2014/main" id="{97945A4A-290A-4C72-94C9-25EE4736C6B3}"/>
                    </a:ext>
                  </a:extLst>
                </p:cNvPr>
                <p:cNvPicPr/>
                <p:nvPr/>
              </p:nvPicPr>
              <p:blipFill>
                <a:blip r:embed="rId42"/>
                <a:stretch>
                  <a:fillRect/>
                </a:stretch>
              </p:blipFill>
              <p:spPr>
                <a:xfrm>
                  <a:off x="6102397" y="3731199"/>
                  <a:ext cx="29484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Ink 36">
                  <a:extLst>
                    <a:ext uri="{FF2B5EF4-FFF2-40B4-BE49-F238E27FC236}">
                      <a16:creationId xmlns:a16="http://schemas.microsoft.com/office/drawing/2014/main" id="{540930DC-0D10-40EE-B3E3-6AA86F1D4AE0}"/>
                    </a:ext>
                  </a:extLst>
                </p14:cNvPr>
                <p14:cNvContentPartPr/>
                <p14:nvPr/>
              </p14:nvContentPartPr>
              <p14:xfrm>
                <a:off x="6656437" y="4103079"/>
                <a:ext cx="31680" cy="97200"/>
              </p14:xfrm>
            </p:contentPart>
          </mc:Choice>
          <mc:Fallback xmlns="">
            <p:pic>
              <p:nvPicPr>
                <p:cNvPr id="37" name="Ink 36">
                  <a:extLst>
                    <a:ext uri="{FF2B5EF4-FFF2-40B4-BE49-F238E27FC236}">
                      <a16:creationId xmlns:a16="http://schemas.microsoft.com/office/drawing/2014/main" id="{540930DC-0D10-40EE-B3E3-6AA86F1D4AE0}"/>
                    </a:ext>
                  </a:extLst>
                </p:cNvPr>
                <p:cNvPicPr/>
                <p:nvPr/>
              </p:nvPicPr>
              <p:blipFill>
                <a:blip r:embed="rId44"/>
                <a:stretch>
                  <a:fillRect/>
                </a:stretch>
              </p:blipFill>
              <p:spPr>
                <a:xfrm>
                  <a:off x="6647437" y="4094079"/>
                  <a:ext cx="49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Ink 37">
                  <a:extLst>
                    <a:ext uri="{FF2B5EF4-FFF2-40B4-BE49-F238E27FC236}">
                      <a16:creationId xmlns:a16="http://schemas.microsoft.com/office/drawing/2014/main" id="{449599E0-54A4-4266-89F6-34D7EAD6511C}"/>
                    </a:ext>
                  </a:extLst>
                </p14:cNvPr>
                <p14:cNvContentPartPr/>
                <p14:nvPr/>
              </p14:nvContentPartPr>
              <p14:xfrm>
                <a:off x="6654277" y="3684399"/>
                <a:ext cx="18000" cy="71280"/>
              </p14:xfrm>
            </p:contentPart>
          </mc:Choice>
          <mc:Fallback xmlns="">
            <p:pic>
              <p:nvPicPr>
                <p:cNvPr id="38" name="Ink 37">
                  <a:extLst>
                    <a:ext uri="{FF2B5EF4-FFF2-40B4-BE49-F238E27FC236}">
                      <a16:creationId xmlns:a16="http://schemas.microsoft.com/office/drawing/2014/main" id="{449599E0-54A4-4266-89F6-34D7EAD6511C}"/>
                    </a:ext>
                  </a:extLst>
                </p:cNvPr>
                <p:cNvPicPr/>
                <p:nvPr/>
              </p:nvPicPr>
              <p:blipFill>
                <a:blip r:embed="rId46"/>
                <a:stretch>
                  <a:fillRect/>
                </a:stretch>
              </p:blipFill>
              <p:spPr>
                <a:xfrm>
                  <a:off x="6645277" y="3675399"/>
                  <a:ext cx="35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Ink 38">
                  <a:extLst>
                    <a:ext uri="{FF2B5EF4-FFF2-40B4-BE49-F238E27FC236}">
                      <a16:creationId xmlns:a16="http://schemas.microsoft.com/office/drawing/2014/main" id="{95810634-E77D-44D5-A40A-9FC9DC2FB62D}"/>
                    </a:ext>
                  </a:extLst>
                </p14:cNvPr>
                <p14:cNvContentPartPr/>
                <p14:nvPr/>
              </p14:nvContentPartPr>
              <p14:xfrm>
                <a:off x="6689197" y="3657399"/>
                <a:ext cx="88920" cy="560520"/>
              </p14:xfrm>
            </p:contentPart>
          </mc:Choice>
          <mc:Fallback xmlns="">
            <p:pic>
              <p:nvPicPr>
                <p:cNvPr id="39" name="Ink 38">
                  <a:extLst>
                    <a:ext uri="{FF2B5EF4-FFF2-40B4-BE49-F238E27FC236}">
                      <a16:creationId xmlns:a16="http://schemas.microsoft.com/office/drawing/2014/main" id="{95810634-E77D-44D5-A40A-9FC9DC2FB62D}"/>
                    </a:ext>
                  </a:extLst>
                </p:cNvPr>
                <p:cNvPicPr/>
                <p:nvPr/>
              </p:nvPicPr>
              <p:blipFill>
                <a:blip r:embed="rId48"/>
                <a:stretch>
                  <a:fillRect/>
                </a:stretch>
              </p:blipFill>
              <p:spPr>
                <a:xfrm>
                  <a:off x="6680557" y="3648399"/>
                  <a:ext cx="10656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16E63542-8939-4D0D-A0E3-209F4036DA1D}"/>
                    </a:ext>
                  </a:extLst>
                </p14:cNvPr>
                <p14:cNvContentPartPr/>
                <p14:nvPr/>
              </p14:nvContentPartPr>
              <p14:xfrm>
                <a:off x="6509557" y="3671439"/>
                <a:ext cx="343080" cy="126000"/>
              </p14:xfrm>
            </p:contentPart>
          </mc:Choice>
          <mc:Fallback xmlns="">
            <p:pic>
              <p:nvPicPr>
                <p:cNvPr id="40" name="Ink 39">
                  <a:extLst>
                    <a:ext uri="{FF2B5EF4-FFF2-40B4-BE49-F238E27FC236}">
                      <a16:creationId xmlns:a16="http://schemas.microsoft.com/office/drawing/2014/main" id="{16E63542-8939-4D0D-A0E3-209F4036DA1D}"/>
                    </a:ext>
                  </a:extLst>
                </p:cNvPr>
                <p:cNvPicPr/>
                <p:nvPr/>
              </p:nvPicPr>
              <p:blipFill>
                <a:blip r:embed="rId50"/>
                <a:stretch>
                  <a:fillRect/>
                </a:stretch>
              </p:blipFill>
              <p:spPr>
                <a:xfrm>
                  <a:off x="6500557" y="3662439"/>
                  <a:ext cx="360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7FA55234-A4BC-433A-9FA1-59D7072331A1}"/>
                    </a:ext>
                  </a:extLst>
                </p14:cNvPr>
                <p14:cNvContentPartPr/>
                <p14:nvPr/>
              </p14:nvContentPartPr>
              <p14:xfrm>
                <a:off x="6593797" y="4069599"/>
                <a:ext cx="223560" cy="113040"/>
              </p14:xfrm>
            </p:contentPart>
          </mc:Choice>
          <mc:Fallback xmlns="">
            <p:pic>
              <p:nvPicPr>
                <p:cNvPr id="41" name="Ink 40">
                  <a:extLst>
                    <a:ext uri="{FF2B5EF4-FFF2-40B4-BE49-F238E27FC236}">
                      <a16:creationId xmlns:a16="http://schemas.microsoft.com/office/drawing/2014/main" id="{7FA55234-A4BC-433A-9FA1-59D7072331A1}"/>
                    </a:ext>
                  </a:extLst>
                </p:cNvPr>
                <p:cNvPicPr/>
                <p:nvPr/>
              </p:nvPicPr>
              <p:blipFill>
                <a:blip r:embed="rId52"/>
                <a:stretch>
                  <a:fillRect/>
                </a:stretch>
              </p:blipFill>
              <p:spPr>
                <a:xfrm>
                  <a:off x="6584797" y="4060599"/>
                  <a:ext cx="241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Ink 41">
                  <a:extLst>
                    <a:ext uri="{FF2B5EF4-FFF2-40B4-BE49-F238E27FC236}">
                      <a16:creationId xmlns:a16="http://schemas.microsoft.com/office/drawing/2014/main" id="{5B32BAD3-CF0B-448A-951C-04E5C6E0BD5D}"/>
                    </a:ext>
                  </a:extLst>
                </p14:cNvPr>
                <p14:cNvContentPartPr/>
                <p14:nvPr/>
              </p14:nvContentPartPr>
              <p14:xfrm>
                <a:off x="6435037" y="4087959"/>
                <a:ext cx="72720" cy="105120"/>
              </p14:xfrm>
            </p:contentPart>
          </mc:Choice>
          <mc:Fallback xmlns="">
            <p:pic>
              <p:nvPicPr>
                <p:cNvPr id="42" name="Ink 41">
                  <a:extLst>
                    <a:ext uri="{FF2B5EF4-FFF2-40B4-BE49-F238E27FC236}">
                      <a16:creationId xmlns:a16="http://schemas.microsoft.com/office/drawing/2014/main" id="{5B32BAD3-CF0B-448A-951C-04E5C6E0BD5D}"/>
                    </a:ext>
                  </a:extLst>
                </p:cNvPr>
                <p:cNvPicPr/>
                <p:nvPr/>
              </p:nvPicPr>
              <p:blipFill>
                <a:blip r:embed="rId54"/>
                <a:stretch>
                  <a:fillRect/>
                </a:stretch>
              </p:blipFill>
              <p:spPr>
                <a:xfrm>
                  <a:off x="6426037" y="4079319"/>
                  <a:ext cx="90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Ink 42">
                  <a:extLst>
                    <a:ext uri="{FF2B5EF4-FFF2-40B4-BE49-F238E27FC236}">
                      <a16:creationId xmlns:a16="http://schemas.microsoft.com/office/drawing/2014/main" id="{3E5067F1-D357-4DD4-8B7D-F3AC479435E2}"/>
                    </a:ext>
                  </a:extLst>
                </p14:cNvPr>
                <p14:cNvContentPartPr/>
                <p14:nvPr/>
              </p14:nvContentPartPr>
              <p14:xfrm>
                <a:off x="7012477" y="4107039"/>
                <a:ext cx="64800" cy="94680"/>
              </p14:xfrm>
            </p:contentPart>
          </mc:Choice>
          <mc:Fallback xmlns="">
            <p:pic>
              <p:nvPicPr>
                <p:cNvPr id="43" name="Ink 42">
                  <a:extLst>
                    <a:ext uri="{FF2B5EF4-FFF2-40B4-BE49-F238E27FC236}">
                      <a16:creationId xmlns:a16="http://schemas.microsoft.com/office/drawing/2014/main" id="{3E5067F1-D357-4DD4-8B7D-F3AC479435E2}"/>
                    </a:ext>
                  </a:extLst>
                </p:cNvPr>
                <p:cNvPicPr/>
                <p:nvPr/>
              </p:nvPicPr>
              <p:blipFill>
                <a:blip r:embed="rId56"/>
                <a:stretch>
                  <a:fillRect/>
                </a:stretch>
              </p:blipFill>
              <p:spPr>
                <a:xfrm>
                  <a:off x="7003837" y="4098039"/>
                  <a:ext cx="82440" cy="112320"/>
                </a:xfrm>
                <a:prstGeom prst="rect">
                  <a:avLst/>
                </a:prstGeom>
              </p:spPr>
            </p:pic>
          </mc:Fallback>
        </mc:AlternateContent>
      </p:grpSp>
      <p:grpSp>
        <p:nvGrpSpPr>
          <p:cNvPr id="46" name="Group 45">
            <a:extLst>
              <a:ext uri="{FF2B5EF4-FFF2-40B4-BE49-F238E27FC236}">
                <a16:creationId xmlns:a16="http://schemas.microsoft.com/office/drawing/2014/main" id="{7CCE21B6-A78B-474B-9687-29393CBE51AE}"/>
              </a:ext>
            </a:extLst>
          </p:cNvPr>
          <p:cNvGrpSpPr/>
          <p:nvPr/>
        </p:nvGrpSpPr>
        <p:grpSpPr>
          <a:xfrm>
            <a:off x="658477" y="3361479"/>
            <a:ext cx="1143360" cy="1258200"/>
            <a:chOff x="658477" y="3361479"/>
            <a:chExt cx="1143360" cy="1258200"/>
          </a:xfrm>
        </p:grpSpPr>
        <mc:AlternateContent xmlns:mc="http://schemas.openxmlformats.org/markup-compatibility/2006" xmlns:p14="http://schemas.microsoft.com/office/powerpoint/2010/main">
          <mc:Choice Requires="p14">
            <p:contentPart p14:bwMode="auto" r:id="rId57">
              <p14:nvContentPartPr>
                <p14:cNvPr id="5" name="Ink 4">
                  <a:extLst>
                    <a:ext uri="{FF2B5EF4-FFF2-40B4-BE49-F238E27FC236}">
                      <a16:creationId xmlns:a16="http://schemas.microsoft.com/office/drawing/2014/main" id="{8FDFEE19-75A5-4BDD-9A57-26E727383DD7}"/>
                    </a:ext>
                  </a:extLst>
                </p14:cNvPr>
                <p14:cNvContentPartPr/>
                <p14:nvPr/>
              </p14:nvContentPartPr>
              <p14:xfrm>
                <a:off x="699517" y="3722199"/>
                <a:ext cx="417240" cy="831960"/>
              </p14:xfrm>
            </p:contentPart>
          </mc:Choice>
          <mc:Fallback xmlns="">
            <p:pic>
              <p:nvPicPr>
                <p:cNvPr id="5" name="Ink 4">
                  <a:extLst>
                    <a:ext uri="{FF2B5EF4-FFF2-40B4-BE49-F238E27FC236}">
                      <a16:creationId xmlns:a16="http://schemas.microsoft.com/office/drawing/2014/main" id="{8FDFEE19-75A5-4BDD-9A57-26E727383DD7}"/>
                    </a:ext>
                  </a:extLst>
                </p:cNvPr>
                <p:cNvPicPr/>
                <p:nvPr/>
              </p:nvPicPr>
              <p:blipFill>
                <a:blip r:embed="rId58"/>
                <a:stretch>
                  <a:fillRect/>
                </a:stretch>
              </p:blipFill>
              <p:spPr>
                <a:xfrm>
                  <a:off x="690517" y="3713559"/>
                  <a:ext cx="43488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 name="Ink 5">
                  <a:extLst>
                    <a:ext uri="{FF2B5EF4-FFF2-40B4-BE49-F238E27FC236}">
                      <a16:creationId xmlns:a16="http://schemas.microsoft.com/office/drawing/2014/main" id="{03E9D07E-95B2-4114-8AAD-EBE2E7EDA29C}"/>
                    </a:ext>
                  </a:extLst>
                </p14:cNvPr>
                <p14:cNvContentPartPr/>
                <p14:nvPr/>
              </p14:nvContentPartPr>
              <p14:xfrm>
                <a:off x="658477" y="3740199"/>
                <a:ext cx="129600" cy="382320"/>
              </p14:xfrm>
            </p:contentPart>
          </mc:Choice>
          <mc:Fallback xmlns="">
            <p:pic>
              <p:nvPicPr>
                <p:cNvPr id="6" name="Ink 5">
                  <a:extLst>
                    <a:ext uri="{FF2B5EF4-FFF2-40B4-BE49-F238E27FC236}">
                      <a16:creationId xmlns:a16="http://schemas.microsoft.com/office/drawing/2014/main" id="{03E9D07E-95B2-4114-8AAD-EBE2E7EDA29C}"/>
                    </a:ext>
                  </a:extLst>
                </p:cNvPr>
                <p:cNvPicPr/>
                <p:nvPr/>
              </p:nvPicPr>
              <p:blipFill>
                <a:blip r:embed="rId60"/>
                <a:stretch>
                  <a:fillRect/>
                </a:stretch>
              </p:blipFill>
              <p:spPr>
                <a:xfrm>
                  <a:off x="649477" y="3731559"/>
                  <a:ext cx="14724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 name="Ink 6">
                  <a:extLst>
                    <a:ext uri="{FF2B5EF4-FFF2-40B4-BE49-F238E27FC236}">
                      <a16:creationId xmlns:a16="http://schemas.microsoft.com/office/drawing/2014/main" id="{002F750F-9819-4D32-8C34-EAC91873B935}"/>
                    </a:ext>
                  </a:extLst>
                </p14:cNvPr>
                <p14:cNvContentPartPr/>
                <p14:nvPr/>
              </p14:nvContentPartPr>
              <p14:xfrm>
                <a:off x="716077" y="3361479"/>
                <a:ext cx="316440" cy="269640"/>
              </p14:xfrm>
            </p:contentPart>
          </mc:Choice>
          <mc:Fallback xmlns="">
            <p:pic>
              <p:nvPicPr>
                <p:cNvPr id="7" name="Ink 6">
                  <a:extLst>
                    <a:ext uri="{FF2B5EF4-FFF2-40B4-BE49-F238E27FC236}">
                      <a16:creationId xmlns:a16="http://schemas.microsoft.com/office/drawing/2014/main" id="{002F750F-9819-4D32-8C34-EAC91873B935}"/>
                    </a:ext>
                  </a:extLst>
                </p:cNvPr>
                <p:cNvPicPr/>
                <p:nvPr/>
              </p:nvPicPr>
              <p:blipFill>
                <a:blip r:embed="rId62"/>
                <a:stretch>
                  <a:fillRect/>
                </a:stretch>
              </p:blipFill>
              <p:spPr>
                <a:xfrm>
                  <a:off x="707077" y="3352479"/>
                  <a:ext cx="334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 name="Ink 7">
                  <a:extLst>
                    <a:ext uri="{FF2B5EF4-FFF2-40B4-BE49-F238E27FC236}">
                      <a16:creationId xmlns:a16="http://schemas.microsoft.com/office/drawing/2014/main" id="{5A4A8B47-1576-4CFE-927D-EC678F6F13DC}"/>
                    </a:ext>
                  </a:extLst>
                </p14:cNvPr>
                <p14:cNvContentPartPr/>
                <p14:nvPr/>
              </p14:nvContentPartPr>
              <p14:xfrm>
                <a:off x="1512037" y="3626799"/>
                <a:ext cx="4320" cy="522360"/>
              </p14:xfrm>
            </p:contentPart>
          </mc:Choice>
          <mc:Fallback xmlns="">
            <p:pic>
              <p:nvPicPr>
                <p:cNvPr id="8" name="Ink 7">
                  <a:extLst>
                    <a:ext uri="{FF2B5EF4-FFF2-40B4-BE49-F238E27FC236}">
                      <a16:creationId xmlns:a16="http://schemas.microsoft.com/office/drawing/2014/main" id="{5A4A8B47-1576-4CFE-927D-EC678F6F13DC}"/>
                    </a:ext>
                  </a:extLst>
                </p:cNvPr>
                <p:cNvPicPr/>
                <p:nvPr/>
              </p:nvPicPr>
              <p:blipFill>
                <a:blip r:embed="rId64"/>
                <a:stretch>
                  <a:fillRect/>
                </a:stretch>
              </p:blipFill>
              <p:spPr>
                <a:xfrm>
                  <a:off x="1503037" y="3617799"/>
                  <a:ext cx="2196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 name="Ink 8">
                  <a:extLst>
                    <a:ext uri="{FF2B5EF4-FFF2-40B4-BE49-F238E27FC236}">
                      <a16:creationId xmlns:a16="http://schemas.microsoft.com/office/drawing/2014/main" id="{75D376E3-5409-4FD3-860F-008FFF6673AF}"/>
                    </a:ext>
                  </a:extLst>
                </p14:cNvPr>
                <p14:cNvContentPartPr/>
                <p14:nvPr/>
              </p14:nvContentPartPr>
              <p14:xfrm>
                <a:off x="1296397" y="3821199"/>
                <a:ext cx="444600" cy="19800"/>
              </p14:xfrm>
            </p:contentPart>
          </mc:Choice>
          <mc:Fallback xmlns="">
            <p:pic>
              <p:nvPicPr>
                <p:cNvPr id="9" name="Ink 8">
                  <a:extLst>
                    <a:ext uri="{FF2B5EF4-FFF2-40B4-BE49-F238E27FC236}">
                      <a16:creationId xmlns:a16="http://schemas.microsoft.com/office/drawing/2014/main" id="{75D376E3-5409-4FD3-860F-008FFF6673AF}"/>
                    </a:ext>
                  </a:extLst>
                </p:cNvPr>
                <p:cNvPicPr/>
                <p:nvPr/>
              </p:nvPicPr>
              <p:blipFill>
                <a:blip r:embed="rId66"/>
                <a:stretch>
                  <a:fillRect/>
                </a:stretch>
              </p:blipFill>
              <p:spPr>
                <a:xfrm>
                  <a:off x="1287757" y="3812199"/>
                  <a:ext cx="462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 name="Ink 10">
                  <a:extLst>
                    <a:ext uri="{FF2B5EF4-FFF2-40B4-BE49-F238E27FC236}">
                      <a16:creationId xmlns:a16="http://schemas.microsoft.com/office/drawing/2014/main" id="{B2747ED2-B748-49B9-9025-44B9175EB187}"/>
                    </a:ext>
                  </a:extLst>
                </p14:cNvPr>
                <p14:cNvContentPartPr/>
                <p14:nvPr/>
              </p14:nvContentPartPr>
              <p14:xfrm>
                <a:off x="1204597" y="4284519"/>
                <a:ext cx="597240" cy="12600"/>
              </p14:xfrm>
            </p:contentPart>
          </mc:Choice>
          <mc:Fallback xmlns="">
            <p:pic>
              <p:nvPicPr>
                <p:cNvPr id="11" name="Ink 10">
                  <a:extLst>
                    <a:ext uri="{FF2B5EF4-FFF2-40B4-BE49-F238E27FC236}">
                      <a16:creationId xmlns:a16="http://schemas.microsoft.com/office/drawing/2014/main" id="{B2747ED2-B748-49B9-9025-44B9175EB187}"/>
                    </a:ext>
                  </a:extLst>
                </p:cNvPr>
                <p:cNvPicPr/>
                <p:nvPr/>
              </p:nvPicPr>
              <p:blipFill>
                <a:blip r:embed="rId68"/>
                <a:stretch>
                  <a:fillRect/>
                </a:stretch>
              </p:blipFill>
              <p:spPr>
                <a:xfrm>
                  <a:off x="1195597" y="4275519"/>
                  <a:ext cx="614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EBA46EC8-34AA-4B7C-8D5E-F18C6229F679}"/>
                    </a:ext>
                  </a:extLst>
                </p14:cNvPr>
                <p14:cNvContentPartPr/>
                <p14:nvPr/>
              </p14:nvContentPartPr>
              <p14:xfrm>
                <a:off x="1063477" y="4235559"/>
                <a:ext cx="250920" cy="384120"/>
              </p14:xfrm>
            </p:contentPart>
          </mc:Choice>
          <mc:Fallback xmlns="">
            <p:pic>
              <p:nvPicPr>
                <p:cNvPr id="45" name="Ink 44">
                  <a:extLst>
                    <a:ext uri="{FF2B5EF4-FFF2-40B4-BE49-F238E27FC236}">
                      <a16:creationId xmlns:a16="http://schemas.microsoft.com/office/drawing/2014/main" id="{EBA46EC8-34AA-4B7C-8D5E-F18C6229F679}"/>
                    </a:ext>
                  </a:extLst>
                </p:cNvPr>
                <p:cNvPicPr/>
                <p:nvPr/>
              </p:nvPicPr>
              <p:blipFill>
                <a:blip r:embed="rId70"/>
                <a:stretch>
                  <a:fillRect/>
                </a:stretch>
              </p:blipFill>
              <p:spPr>
                <a:xfrm>
                  <a:off x="1054837" y="4226559"/>
                  <a:ext cx="268560" cy="401760"/>
                </a:xfrm>
                <a:prstGeom prst="rect">
                  <a:avLst/>
                </a:prstGeom>
              </p:spPr>
            </p:pic>
          </mc:Fallback>
        </mc:AlternateContent>
      </p:grpSp>
      <p:grpSp>
        <p:nvGrpSpPr>
          <p:cNvPr id="58" name="Group 57">
            <a:extLst>
              <a:ext uri="{FF2B5EF4-FFF2-40B4-BE49-F238E27FC236}">
                <a16:creationId xmlns:a16="http://schemas.microsoft.com/office/drawing/2014/main" id="{68C2A251-BCDE-4E87-B3C2-790C3829531F}"/>
              </a:ext>
            </a:extLst>
          </p:cNvPr>
          <p:cNvGrpSpPr/>
          <p:nvPr/>
        </p:nvGrpSpPr>
        <p:grpSpPr>
          <a:xfrm>
            <a:off x="466597" y="4997319"/>
            <a:ext cx="1288440" cy="1204200"/>
            <a:chOff x="466597" y="4997319"/>
            <a:chExt cx="1288440" cy="1204200"/>
          </a:xfrm>
        </p:grpSpPr>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783FE8A0-F512-4858-9888-3A90957E56FC}"/>
                    </a:ext>
                  </a:extLst>
                </p14:cNvPr>
                <p14:cNvContentPartPr/>
                <p14:nvPr/>
              </p14:nvContentPartPr>
              <p14:xfrm>
                <a:off x="676117" y="5627679"/>
                <a:ext cx="61200" cy="515520"/>
              </p14:xfrm>
            </p:contentPart>
          </mc:Choice>
          <mc:Fallback xmlns="">
            <p:pic>
              <p:nvPicPr>
                <p:cNvPr id="47" name="Ink 46">
                  <a:extLst>
                    <a:ext uri="{FF2B5EF4-FFF2-40B4-BE49-F238E27FC236}">
                      <a16:creationId xmlns:a16="http://schemas.microsoft.com/office/drawing/2014/main" id="{783FE8A0-F512-4858-9888-3A90957E56FC}"/>
                    </a:ext>
                  </a:extLst>
                </p:cNvPr>
                <p:cNvPicPr/>
                <p:nvPr/>
              </p:nvPicPr>
              <p:blipFill>
                <a:blip r:embed="rId72"/>
                <a:stretch>
                  <a:fillRect/>
                </a:stretch>
              </p:blipFill>
              <p:spPr>
                <a:xfrm>
                  <a:off x="667117" y="5619039"/>
                  <a:ext cx="7884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Ink 47">
                  <a:extLst>
                    <a:ext uri="{FF2B5EF4-FFF2-40B4-BE49-F238E27FC236}">
                      <a16:creationId xmlns:a16="http://schemas.microsoft.com/office/drawing/2014/main" id="{A2D0D83D-7CAF-45FB-AD39-D533C4E5ABA6}"/>
                    </a:ext>
                  </a:extLst>
                </p14:cNvPr>
                <p14:cNvContentPartPr/>
                <p14:nvPr/>
              </p14:nvContentPartPr>
              <p14:xfrm>
                <a:off x="573157" y="5556039"/>
                <a:ext cx="132840" cy="233280"/>
              </p14:xfrm>
            </p:contentPart>
          </mc:Choice>
          <mc:Fallback xmlns="">
            <p:pic>
              <p:nvPicPr>
                <p:cNvPr id="48" name="Ink 47">
                  <a:extLst>
                    <a:ext uri="{FF2B5EF4-FFF2-40B4-BE49-F238E27FC236}">
                      <a16:creationId xmlns:a16="http://schemas.microsoft.com/office/drawing/2014/main" id="{A2D0D83D-7CAF-45FB-AD39-D533C4E5ABA6}"/>
                    </a:ext>
                  </a:extLst>
                </p:cNvPr>
                <p:cNvPicPr/>
                <p:nvPr/>
              </p:nvPicPr>
              <p:blipFill>
                <a:blip r:embed="rId74"/>
                <a:stretch>
                  <a:fillRect/>
                </a:stretch>
              </p:blipFill>
              <p:spPr>
                <a:xfrm>
                  <a:off x="564157" y="5547039"/>
                  <a:ext cx="1504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Ink 48">
                  <a:extLst>
                    <a:ext uri="{FF2B5EF4-FFF2-40B4-BE49-F238E27FC236}">
                      <a16:creationId xmlns:a16="http://schemas.microsoft.com/office/drawing/2014/main" id="{921C3719-5E45-40CB-BA1A-1DDEB263A12B}"/>
                    </a:ext>
                  </a:extLst>
                </p14:cNvPr>
                <p14:cNvContentPartPr/>
                <p14:nvPr/>
              </p14:nvContentPartPr>
              <p14:xfrm>
                <a:off x="680077" y="5373159"/>
                <a:ext cx="213840" cy="373680"/>
              </p14:xfrm>
            </p:contentPart>
          </mc:Choice>
          <mc:Fallback xmlns="">
            <p:pic>
              <p:nvPicPr>
                <p:cNvPr id="49" name="Ink 48">
                  <a:extLst>
                    <a:ext uri="{FF2B5EF4-FFF2-40B4-BE49-F238E27FC236}">
                      <a16:creationId xmlns:a16="http://schemas.microsoft.com/office/drawing/2014/main" id="{921C3719-5E45-40CB-BA1A-1DDEB263A12B}"/>
                    </a:ext>
                  </a:extLst>
                </p:cNvPr>
                <p:cNvPicPr/>
                <p:nvPr/>
              </p:nvPicPr>
              <p:blipFill>
                <a:blip r:embed="rId76"/>
                <a:stretch>
                  <a:fillRect/>
                </a:stretch>
              </p:blipFill>
              <p:spPr>
                <a:xfrm>
                  <a:off x="671077" y="5364519"/>
                  <a:ext cx="2314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Ink 49">
                  <a:extLst>
                    <a:ext uri="{FF2B5EF4-FFF2-40B4-BE49-F238E27FC236}">
                      <a16:creationId xmlns:a16="http://schemas.microsoft.com/office/drawing/2014/main" id="{642EA537-E83A-4EC4-A661-B666296C0AD7}"/>
                    </a:ext>
                  </a:extLst>
                </p14:cNvPr>
                <p14:cNvContentPartPr/>
                <p14:nvPr/>
              </p14:nvContentPartPr>
              <p14:xfrm>
                <a:off x="869797" y="5866359"/>
                <a:ext cx="153000" cy="229320"/>
              </p14:xfrm>
            </p:contentPart>
          </mc:Choice>
          <mc:Fallback xmlns="">
            <p:pic>
              <p:nvPicPr>
                <p:cNvPr id="50" name="Ink 49">
                  <a:extLst>
                    <a:ext uri="{FF2B5EF4-FFF2-40B4-BE49-F238E27FC236}">
                      <a16:creationId xmlns:a16="http://schemas.microsoft.com/office/drawing/2014/main" id="{642EA537-E83A-4EC4-A661-B666296C0AD7}"/>
                    </a:ext>
                  </a:extLst>
                </p:cNvPr>
                <p:cNvPicPr/>
                <p:nvPr/>
              </p:nvPicPr>
              <p:blipFill>
                <a:blip r:embed="rId78"/>
                <a:stretch>
                  <a:fillRect/>
                </a:stretch>
              </p:blipFill>
              <p:spPr>
                <a:xfrm>
                  <a:off x="860797" y="5857719"/>
                  <a:ext cx="1706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 51">
                  <a:extLst>
                    <a:ext uri="{FF2B5EF4-FFF2-40B4-BE49-F238E27FC236}">
                      <a16:creationId xmlns:a16="http://schemas.microsoft.com/office/drawing/2014/main" id="{0808FF17-B652-42F9-BC77-73E5BCB669B2}"/>
                    </a:ext>
                  </a:extLst>
                </p14:cNvPr>
                <p14:cNvContentPartPr/>
                <p14:nvPr/>
              </p14:nvContentPartPr>
              <p14:xfrm>
                <a:off x="466597" y="4997319"/>
                <a:ext cx="259920" cy="334800"/>
              </p14:xfrm>
            </p:contentPart>
          </mc:Choice>
          <mc:Fallback xmlns="">
            <p:pic>
              <p:nvPicPr>
                <p:cNvPr id="52" name="Ink 51">
                  <a:extLst>
                    <a:ext uri="{FF2B5EF4-FFF2-40B4-BE49-F238E27FC236}">
                      <a16:creationId xmlns:a16="http://schemas.microsoft.com/office/drawing/2014/main" id="{0808FF17-B652-42F9-BC77-73E5BCB669B2}"/>
                    </a:ext>
                  </a:extLst>
                </p:cNvPr>
                <p:cNvPicPr/>
                <p:nvPr/>
              </p:nvPicPr>
              <p:blipFill>
                <a:blip r:embed="rId80"/>
                <a:stretch>
                  <a:fillRect/>
                </a:stretch>
              </p:blipFill>
              <p:spPr>
                <a:xfrm>
                  <a:off x="457597" y="4988319"/>
                  <a:ext cx="2775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Ink 52">
                  <a:extLst>
                    <a:ext uri="{FF2B5EF4-FFF2-40B4-BE49-F238E27FC236}">
                      <a16:creationId xmlns:a16="http://schemas.microsoft.com/office/drawing/2014/main" id="{064FB1D6-5D3A-4CE6-BCDC-9E7ABAE42847}"/>
                    </a:ext>
                  </a:extLst>
                </p14:cNvPr>
                <p14:cNvContentPartPr/>
                <p14:nvPr/>
              </p14:nvContentPartPr>
              <p14:xfrm>
                <a:off x="812917" y="5727399"/>
                <a:ext cx="245160" cy="474120"/>
              </p14:xfrm>
            </p:contentPart>
          </mc:Choice>
          <mc:Fallback xmlns="">
            <p:pic>
              <p:nvPicPr>
                <p:cNvPr id="53" name="Ink 52">
                  <a:extLst>
                    <a:ext uri="{FF2B5EF4-FFF2-40B4-BE49-F238E27FC236}">
                      <a16:creationId xmlns:a16="http://schemas.microsoft.com/office/drawing/2014/main" id="{064FB1D6-5D3A-4CE6-BCDC-9E7ABAE42847}"/>
                    </a:ext>
                  </a:extLst>
                </p:cNvPr>
                <p:cNvPicPr/>
                <p:nvPr/>
              </p:nvPicPr>
              <p:blipFill>
                <a:blip r:embed="rId82"/>
                <a:stretch>
                  <a:fillRect/>
                </a:stretch>
              </p:blipFill>
              <p:spPr>
                <a:xfrm>
                  <a:off x="804277" y="5718399"/>
                  <a:ext cx="26280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Ink 54">
                  <a:extLst>
                    <a:ext uri="{FF2B5EF4-FFF2-40B4-BE49-F238E27FC236}">
                      <a16:creationId xmlns:a16="http://schemas.microsoft.com/office/drawing/2014/main" id="{55CAB53B-F42C-43EC-B20F-E8B7CCC6EA0D}"/>
                    </a:ext>
                  </a:extLst>
                </p14:cNvPr>
                <p14:cNvContentPartPr/>
                <p14:nvPr/>
              </p14:nvContentPartPr>
              <p14:xfrm>
                <a:off x="1480717" y="5223399"/>
                <a:ext cx="37440" cy="537840"/>
              </p14:xfrm>
            </p:contentPart>
          </mc:Choice>
          <mc:Fallback xmlns="">
            <p:pic>
              <p:nvPicPr>
                <p:cNvPr id="55" name="Ink 54">
                  <a:extLst>
                    <a:ext uri="{FF2B5EF4-FFF2-40B4-BE49-F238E27FC236}">
                      <a16:creationId xmlns:a16="http://schemas.microsoft.com/office/drawing/2014/main" id="{55CAB53B-F42C-43EC-B20F-E8B7CCC6EA0D}"/>
                    </a:ext>
                  </a:extLst>
                </p:cNvPr>
                <p:cNvPicPr/>
                <p:nvPr/>
              </p:nvPicPr>
              <p:blipFill>
                <a:blip r:embed="rId84"/>
                <a:stretch>
                  <a:fillRect/>
                </a:stretch>
              </p:blipFill>
              <p:spPr>
                <a:xfrm>
                  <a:off x="1471717" y="5214759"/>
                  <a:ext cx="5508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Ink 55">
                  <a:extLst>
                    <a:ext uri="{FF2B5EF4-FFF2-40B4-BE49-F238E27FC236}">
                      <a16:creationId xmlns:a16="http://schemas.microsoft.com/office/drawing/2014/main" id="{16B1DAA3-98EC-46D3-BDDC-78A8E668B056}"/>
                    </a:ext>
                  </a:extLst>
                </p14:cNvPr>
                <p14:cNvContentPartPr/>
                <p14:nvPr/>
              </p14:nvContentPartPr>
              <p14:xfrm>
                <a:off x="1300357" y="5440119"/>
                <a:ext cx="397800" cy="49680"/>
              </p14:xfrm>
            </p:contentPart>
          </mc:Choice>
          <mc:Fallback xmlns="">
            <p:pic>
              <p:nvPicPr>
                <p:cNvPr id="56" name="Ink 55">
                  <a:extLst>
                    <a:ext uri="{FF2B5EF4-FFF2-40B4-BE49-F238E27FC236}">
                      <a16:creationId xmlns:a16="http://schemas.microsoft.com/office/drawing/2014/main" id="{16B1DAA3-98EC-46D3-BDDC-78A8E668B056}"/>
                    </a:ext>
                  </a:extLst>
                </p:cNvPr>
                <p:cNvPicPr/>
                <p:nvPr/>
              </p:nvPicPr>
              <p:blipFill>
                <a:blip r:embed="rId86"/>
                <a:stretch>
                  <a:fillRect/>
                </a:stretch>
              </p:blipFill>
              <p:spPr>
                <a:xfrm>
                  <a:off x="1291717" y="5431119"/>
                  <a:ext cx="415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Ink 56">
                  <a:extLst>
                    <a:ext uri="{FF2B5EF4-FFF2-40B4-BE49-F238E27FC236}">
                      <a16:creationId xmlns:a16="http://schemas.microsoft.com/office/drawing/2014/main" id="{F6AFDDB1-36B8-468A-A9E2-D58214271033}"/>
                    </a:ext>
                  </a:extLst>
                </p14:cNvPr>
                <p14:cNvContentPartPr/>
                <p14:nvPr/>
              </p14:nvContentPartPr>
              <p14:xfrm>
                <a:off x="1374877" y="5996679"/>
                <a:ext cx="380160" cy="58320"/>
              </p14:xfrm>
            </p:contentPart>
          </mc:Choice>
          <mc:Fallback xmlns="">
            <p:pic>
              <p:nvPicPr>
                <p:cNvPr id="57" name="Ink 56">
                  <a:extLst>
                    <a:ext uri="{FF2B5EF4-FFF2-40B4-BE49-F238E27FC236}">
                      <a16:creationId xmlns:a16="http://schemas.microsoft.com/office/drawing/2014/main" id="{F6AFDDB1-36B8-468A-A9E2-D58214271033}"/>
                    </a:ext>
                  </a:extLst>
                </p:cNvPr>
                <p:cNvPicPr/>
                <p:nvPr/>
              </p:nvPicPr>
              <p:blipFill>
                <a:blip r:embed="rId88"/>
                <a:stretch>
                  <a:fillRect/>
                </a:stretch>
              </p:blipFill>
              <p:spPr>
                <a:xfrm>
                  <a:off x="1365877" y="5988039"/>
                  <a:ext cx="397800" cy="75960"/>
                </a:xfrm>
                <a:prstGeom prst="rect">
                  <a:avLst/>
                </a:prstGeom>
              </p:spPr>
            </p:pic>
          </mc:Fallback>
        </mc:AlternateContent>
      </p:grpSp>
      <p:grpSp>
        <p:nvGrpSpPr>
          <p:cNvPr id="68" name="Group 67">
            <a:extLst>
              <a:ext uri="{FF2B5EF4-FFF2-40B4-BE49-F238E27FC236}">
                <a16:creationId xmlns:a16="http://schemas.microsoft.com/office/drawing/2014/main" id="{18F55A62-F347-4D56-9167-3FB21BD562A6}"/>
              </a:ext>
            </a:extLst>
          </p:cNvPr>
          <p:cNvGrpSpPr/>
          <p:nvPr/>
        </p:nvGrpSpPr>
        <p:grpSpPr>
          <a:xfrm>
            <a:off x="2128357" y="5286759"/>
            <a:ext cx="1349280" cy="960120"/>
            <a:chOff x="2128357" y="5286759"/>
            <a:chExt cx="1349280" cy="960120"/>
          </a:xfrm>
        </p:grpSpPr>
        <mc:AlternateContent xmlns:mc="http://schemas.openxmlformats.org/markup-compatibility/2006" xmlns:p14="http://schemas.microsoft.com/office/powerpoint/2010/main">
          <mc:Choice Requires="p14">
            <p:contentPart p14:bwMode="auto" r:id="rId89">
              <p14:nvContentPartPr>
                <p14:cNvPr id="59" name="Ink 58">
                  <a:extLst>
                    <a:ext uri="{FF2B5EF4-FFF2-40B4-BE49-F238E27FC236}">
                      <a16:creationId xmlns:a16="http://schemas.microsoft.com/office/drawing/2014/main" id="{4EF5063E-9771-4B73-839E-965D9153A1CA}"/>
                    </a:ext>
                  </a:extLst>
                </p14:cNvPr>
                <p14:cNvContentPartPr/>
                <p14:nvPr/>
              </p14:nvContentPartPr>
              <p14:xfrm>
                <a:off x="2296477" y="5286759"/>
                <a:ext cx="143280" cy="800640"/>
              </p14:xfrm>
            </p:contentPart>
          </mc:Choice>
          <mc:Fallback xmlns="">
            <p:pic>
              <p:nvPicPr>
                <p:cNvPr id="59" name="Ink 58">
                  <a:extLst>
                    <a:ext uri="{FF2B5EF4-FFF2-40B4-BE49-F238E27FC236}">
                      <a16:creationId xmlns:a16="http://schemas.microsoft.com/office/drawing/2014/main" id="{4EF5063E-9771-4B73-839E-965D9153A1CA}"/>
                    </a:ext>
                  </a:extLst>
                </p:cNvPr>
                <p:cNvPicPr/>
                <p:nvPr/>
              </p:nvPicPr>
              <p:blipFill>
                <a:blip r:embed="rId90"/>
                <a:stretch>
                  <a:fillRect/>
                </a:stretch>
              </p:blipFill>
              <p:spPr>
                <a:xfrm>
                  <a:off x="2287837" y="5278119"/>
                  <a:ext cx="160920" cy="818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Ink 59">
                  <a:extLst>
                    <a:ext uri="{FF2B5EF4-FFF2-40B4-BE49-F238E27FC236}">
                      <a16:creationId xmlns:a16="http://schemas.microsoft.com/office/drawing/2014/main" id="{E59324F1-E167-4255-9361-48D93E61DE0E}"/>
                    </a:ext>
                  </a:extLst>
                </p14:cNvPr>
                <p14:cNvContentPartPr/>
                <p14:nvPr/>
              </p14:nvContentPartPr>
              <p14:xfrm>
                <a:off x="2128357" y="5542359"/>
                <a:ext cx="429120" cy="222480"/>
              </p14:xfrm>
            </p:contentPart>
          </mc:Choice>
          <mc:Fallback xmlns="">
            <p:pic>
              <p:nvPicPr>
                <p:cNvPr id="60" name="Ink 59">
                  <a:extLst>
                    <a:ext uri="{FF2B5EF4-FFF2-40B4-BE49-F238E27FC236}">
                      <a16:creationId xmlns:a16="http://schemas.microsoft.com/office/drawing/2014/main" id="{E59324F1-E167-4255-9361-48D93E61DE0E}"/>
                    </a:ext>
                  </a:extLst>
                </p:cNvPr>
                <p:cNvPicPr/>
                <p:nvPr/>
              </p:nvPicPr>
              <p:blipFill>
                <a:blip r:embed="rId92"/>
                <a:stretch>
                  <a:fillRect/>
                </a:stretch>
              </p:blipFill>
              <p:spPr>
                <a:xfrm>
                  <a:off x="2119717" y="5533359"/>
                  <a:ext cx="446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Ink 64">
                  <a:extLst>
                    <a:ext uri="{FF2B5EF4-FFF2-40B4-BE49-F238E27FC236}">
                      <a16:creationId xmlns:a16="http://schemas.microsoft.com/office/drawing/2014/main" id="{5B8B368E-C29C-4ECE-9322-2417B5909E69}"/>
                    </a:ext>
                  </a:extLst>
                </p14:cNvPr>
                <p14:cNvContentPartPr/>
                <p14:nvPr/>
              </p14:nvContentPartPr>
              <p14:xfrm>
                <a:off x="2666197" y="5890839"/>
                <a:ext cx="236520" cy="356040"/>
              </p14:xfrm>
            </p:contentPart>
          </mc:Choice>
          <mc:Fallback xmlns="">
            <p:pic>
              <p:nvPicPr>
                <p:cNvPr id="65" name="Ink 64">
                  <a:extLst>
                    <a:ext uri="{FF2B5EF4-FFF2-40B4-BE49-F238E27FC236}">
                      <a16:creationId xmlns:a16="http://schemas.microsoft.com/office/drawing/2014/main" id="{5B8B368E-C29C-4ECE-9322-2417B5909E69}"/>
                    </a:ext>
                  </a:extLst>
                </p:cNvPr>
                <p:cNvPicPr/>
                <p:nvPr/>
              </p:nvPicPr>
              <p:blipFill>
                <a:blip r:embed="rId100"/>
                <a:stretch>
                  <a:fillRect/>
                </a:stretch>
              </p:blipFill>
              <p:spPr>
                <a:xfrm>
                  <a:off x="2657197" y="5882199"/>
                  <a:ext cx="25416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Ink 65">
                  <a:extLst>
                    <a:ext uri="{FF2B5EF4-FFF2-40B4-BE49-F238E27FC236}">
                      <a16:creationId xmlns:a16="http://schemas.microsoft.com/office/drawing/2014/main" id="{0375E72F-BC83-4E9E-AD8E-FA28E6F5B1A9}"/>
                    </a:ext>
                  </a:extLst>
                </p14:cNvPr>
                <p14:cNvContentPartPr/>
                <p14:nvPr/>
              </p14:nvContentPartPr>
              <p14:xfrm>
                <a:off x="3048517" y="6047799"/>
                <a:ext cx="139320" cy="10800"/>
              </p14:xfrm>
            </p:contentPart>
          </mc:Choice>
          <mc:Fallback xmlns="">
            <p:pic>
              <p:nvPicPr>
                <p:cNvPr id="66" name="Ink 65">
                  <a:extLst>
                    <a:ext uri="{FF2B5EF4-FFF2-40B4-BE49-F238E27FC236}">
                      <a16:creationId xmlns:a16="http://schemas.microsoft.com/office/drawing/2014/main" id="{0375E72F-BC83-4E9E-AD8E-FA28E6F5B1A9}"/>
                    </a:ext>
                  </a:extLst>
                </p:cNvPr>
                <p:cNvPicPr/>
                <p:nvPr/>
              </p:nvPicPr>
              <p:blipFill>
                <a:blip r:embed="rId102"/>
                <a:stretch>
                  <a:fillRect/>
                </a:stretch>
              </p:blipFill>
              <p:spPr>
                <a:xfrm>
                  <a:off x="3039877" y="6039159"/>
                  <a:ext cx="156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Ink 66">
                  <a:extLst>
                    <a:ext uri="{FF2B5EF4-FFF2-40B4-BE49-F238E27FC236}">
                      <a16:creationId xmlns:a16="http://schemas.microsoft.com/office/drawing/2014/main" id="{7D018C58-F2A3-4740-8F67-A83D40901B0C}"/>
                    </a:ext>
                  </a:extLst>
                </p14:cNvPr>
                <p14:cNvContentPartPr/>
                <p14:nvPr/>
              </p14:nvContentPartPr>
              <p14:xfrm>
                <a:off x="3242917" y="5910279"/>
                <a:ext cx="234720" cy="323640"/>
              </p14:xfrm>
            </p:contentPart>
          </mc:Choice>
          <mc:Fallback xmlns="">
            <p:pic>
              <p:nvPicPr>
                <p:cNvPr id="67" name="Ink 66">
                  <a:extLst>
                    <a:ext uri="{FF2B5EF4-FFF2-40B4-BE49-F238E27FC236}">
                      <a16:creationId xmlns:a16="http://schemas.microsoft.com/office/drawing/2014/main" id="{7D018C58-F2A3-4740-8F67-A83D40901B0C}"/>
                    </a:ext>
                  </a:extLst>
                </p:cNvPr>
                <p:cNvPicPr/>
                <p:nvPr/>
              </p:nvPicPr>
              <p:blipFill>
                <a:blip r:embed="rId104"/>
                <a:stretch>
                  <a:fillRect/>
                </a:stretch>
              </p:blipFill>
              <p:spPr>
                <a:xfrm>
                  <a:off x="3234277" y="5901279"/>
                  <a:ext cx="252360" cy="34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69" name="Ink 68">
                <a:extLst>
                  <a:ext uri="{FF2B5EF4-FFF2-40B4-BE49-F238E27FC236}">
                    <a16:creationId xmlns:a16="http://schemas.microsoft.com/office/drawing/2014/main" id="{7805D39B-6E2A-4A4D-81BA-1D59B5947EDF}"/>
                  </a:ext>
                </a:extLst>
              </p14:cNvPr>
              <p14:cNvContentPartPr/>
              <p14:nvPr/>
            </p14:nvContentPartPr>
            <p14:xfrm>
              <a:off x="3947077" y="5524359"/>
              <a:ext cx="196200" cy="372240"/>
            </p14:xfrm>
          </p:contentPart>
        </mc:Choice>
        <mc:Fallback xmlns="">
          <p:pic>
            <p:nvPicPr>
              <p:cNvPr id="69" name="Ink 68">
                <a:extLst>
                  <a:ext uri="{FF2B5EF4-FFF2-40B4-BE49-F238E27FC236}">
                    <a16:creationId xmlns:a16="http://schemas.microsoft.com/office/drawing/2014/main" id="{7805D39B-6E2A-4A4D-81BA-1D59B5947EDF}"/>
                  </a:ext>
                </a:extLst>
              </p:cNvPr>
              <p:cNvPicPr/>
              <p:nvPr/>
            </p:nvPicPr>
            <p:blipFill>
              <a:blip r:embed="rId106"/>
              <a:stretch>
                <a:fillRect/>
              </a:stretch>
            </p:blipFill>
            <p:spPr>
              <a:xfrm>
                <a:off x="3938077" y="5515719"/>
                <a:ext cx="213840" cy="389880"/>
              </a:xfrm>
              <a:prstGeom prst="rect">
                <a:avLst/>
              </a:prstGeom>
            </p:spPr>
          </p:pic>
        </mc:Fallback>
      </mc:AlternateContent>
      <p:grpSp>
        <p:nvGrpSpPr>
          <p:cNvPr id="80" name="Group 79">
            <a:extLst>
              <a:ext uri="{FF2B5EF4-FFF2-40B4-BE49-F238E27FC236}">
                <a16:creationId xmlns:a16="http://schemas.microsoft.com/office/drawing/2014/main" id="{BACE85B9-0B09-4B87-A01D-5CFF59DCA864}"/>
              </a:ext>
            </a:extLst>
          </p:cNvPr>
          <p:cNvGrpSpPr/>
          <p:nvPr/>
        </p:nvGrpSpPr>
        <p:grpSpPr>
          <a:xfrm>
            <a:off x="4413997" y="5373519"/>
            <a:ext cx="1408680" cy="829800"/>
            <a:chOff x="4413997" y="5373519"/>
            <a:chExt cx="1408680" cy="829800"/>
          </a:xfrm>
        </p:grpSpPr>
        <mc:AlternateContent xmlns:mc="http://schemas.openxmlformats.org/markup-compatibility/2006" xmlns:p14="http://schemas.microsoft.com/office/powerpoint/2010/main">
          <mc:Choice Requires="p14">
            <p:contentPart p14:bwMode="auto" r:id="rId107">
              <p14:nvContentPartPr>
                <p14:cNvPr id="70" name="Ink 69">
                  <a:extLst>
                    <a:ext uri="{FF2B5EF4-FFF2-40B4-BE49-F238E27FC236}">
                      <a16:creationId xmlns:a16="http://schemas.microsoft.com/office/drawing/2014/main" id="{CA325ED3-2497-4237-8179-DA95FBB06614}"/>
                    </a:ext>
                  </a:extLst>
                </p14:cNvPr>
                <p14:cNvContentPartPr/>
                <p14:nvPr/>
              </p14:nvContentPartPr>
              <p14:xfrm>
                <a:off x="4413997" y="5422479"/>
                <a:ext cx="248040" cy="488520"/>
              </p14:xfrm>
            </p:contentPart>
          </mc:Choice>
          <mc:Fallback xmlns="">
            <p:pic>
              <p:nvPicPr>
                <p:cNvPr id="70" name="Ink 69">
                  <a:extLst>
                    <a:ext uri="{FF2B5EF4-FFF2-40B4-BE49-F238E27FC236}">
                      <a16:creationId xmlns:a16="http://schemas.microsoft.com/office/drawing/2014/main" id="{CA325ED3-2497-4237-8179-DA95FBB06614}"/>
                    </a:ext>
                  </a:extLst>
                </p:cNvPr>
                <p:cNvPicPr/>
                <p:nvPr/>
              </p:nvPicPr>
              <p:blipFill>
                <a:blip r:embed="rId108"/>
                <a:stretch>
                  <a:fillRect/>
                </a:stretch>
              </p:blipFill>
              <p:spPr>
                <a:xfrm>
                  <a:off x="4405357" y="5413839"/>
                  <a:ext cx="26568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Ink 70">
                  <a:extLst>
                    <a:ext uri="{FF2B5EF4-FFF2-40B4-BE49-F238E27FC236}">
                      <a16:creationId xmlns:a16="http://schemas.microsoft.com/office/drawing/2014/main" id="{3F8A7F94-6C42-4652-A2D9-7F9E83FE1433}"/>
                    </a:ext>
                  </a:extLst>
                </p14:cNvPr>
                <p14:cNvContentPartPr/>
                <p14:nvPr/>
              </p14:nvContentPartPr>
              <p14:xfrm>
                <a:off x="4770397" y="5638479"/>
                <a:ext cx="171720" cy="564840"/>
              </p14:xfrm>
            </p:contentPart>
          </mc:Choice>
          <mc:Fallback xmlns="">
            <p:pic>
              <p:nvPicPr>
                <p:cNvPr id="71" name="Ink 70">
                  <a:extLst>
                    <a:ext uri="{FF2B5EF4-FFF2-40B4-BE49-F238E27FC236}">
                      <a16:creationId xmlns:a16="http://schemas.microsoft.com/office/drawing/2014/main" id="{3F8A7F94-6C42-4652-A2D9-7F9E83FE1433}"/>
                    </a:ext>
                  </a:extLst>
                </p:cNvPr>
                <p:cNvPicPr/>
                <p:nvPr/>
              </p:nvPicPr>
              <p:blipFill>
                <a:blip r:embed="rId110"/>
                <a:stretch>
                  <a:fillRect/>
                </a:stretch>
              </p:blipFill>
              <p:spPr>
                <a:xfrm>
                  <a:off x="4761757" y="5629839"/>
                  <a:ext cx="18936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Ink 71">
                  <a:extLst>
                    <a:ext uri="{FF2B5EF4-FFF2-40B4-BE49-F238E27FC236}">
                      <a16:creationId xmlns:a16="http://schemas.microsoft.com/office/drawing/2014/main" id="{EB2A251E-080A-452A-8A1E-DF05E3B954BE}"/>
                    </a:ext>
                  </a:extLst>
                </p14:cNvPr>
                <p14:cNvContentPartPr/>
                <p14:nvPr/>
              </p14:nvContentPartPr>
              <p14:xfrm>
                <a:off x="5049397" y="5688159"/>
                <a:ext cx="156600" cy="169560"/>
              </p14:xfrm>
            </p:contentPart>
          </mc:Choice>
          <mc:Fallback xmlns="">
            <p:pic>
              <p:nvPicPr>
                <p:cNvPr id="72" name="Ink 71">
                  <a:extLst>
                    <a:ext uri="{FF2B5EF4-FFF2-40B4-BE49-F238E27FC236}">
                      <a16:creationId xmlns:a16="http://schemas.microsoft.com/office/drawing/2014/main" id="{EB2A251E-080A-452A-8A1E-DF05E3B954BE}"/>
                    </a:ext>
                  </a:extLst>
                </p:cNvPr>
                <p:cNvPicPr/>
                <p:nvPr/>
              </p:nvPicPr>
              <p:blipFill>
                <a:blip r:embed="rId112"/>
                <a:stretch>
                  <a:fillRect/>
                </a:stretch>
              </p:blipFill>
              <p:spPr>
                <a:xfrm>
                  <a:off x="5040757" y="5679519"/>
                  <a:ext cx="174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Ink 72">
                  <a:extLst>
                    <a:ext uri="{FF2B5EF4-FFF2-40B4-BE49-F238E27FC236}">
                      <a16:creationId xmlns:a16="http://schemas.microsoft.com/office/drawing/2014/main" id="{51941AF8-7792-4CEF-86FB-D78239D8B8ED}"/>
                    </a:ext>
                  </a:extLst>
                </p14:cNvPr>
                <p14:cNvContentPartPr/>
                <p14:nvPr/>
              </p14:nvContentPartPr>
              <p14:xfrm>
                <a:off x="5221477" y="5751879"/>
                <a:ext cx="180360" cy="180360"/>
              </p14:xfrm>
            </p:contentPart>
          </mc:Choice>
          <mc:Fallback xmlns="">
            <p:pic>
              <p:nvPicPr>
                <p:cNvPr id="73" name="Ink 72">
                  <a:extLst>
                    <a:ext uri="{FF2B5EF4-FFF2-40B4-BE49-F238E27FC236}">
                      <a16:creationId xmlns:a16="http://schemas.microsoft.com/office/drawing/2014/main" id="{51941AF8-7792-4CEF-86FB-D78239D8B8ED}"/>
                    </a:ext>
                  </a:extLst>
                </p:cNvPr>
                <p:cNvPicPr/>
                <p:nvPr/>
              </p:nvPicPr>
              <p:blipFill>
                <a:blip r:embed="rId114"/>
                <a:stretch>
                  <a:fillRect/>
                </a:stretch>
              </p:blipFill>
              <p:spPr>
                <a:xfrm>
                  <a:off x="5212477" y="5742879"/>
                  <a:ext cx="198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Ink 73">
                  <a:extLst>
                    <a:ext uri="{FF2B5EF4-FFF2-40B4-BE49-F238E27FC236}">
                      <a16:creationId xmlns:a16="http://schemas.microsoft.com/office/drawing/2014/main" id="{C8C213EC-C51E-4D98-B582-A8D6EDB181C6}"/>
                    </a:ext>
                  </a:extLst>
                </p14:cNvPr>
                <p14:cNvContentPartPr/>
                <p14:nvPr/>
              </p14:nvContentPartPr>
              <p14:xfrm>
                <a:off x="5393557" y="5373519"/>
                <a:ext cx="177480" cy="606600"/>
              </p14:xfrm>
            </p:contentPart>
          </mc:Choice>
          <mc:Fallback xmlns="">
            <p:pic>
              <p:nvPicPr>
                <p:cNvPr id="74" name="Ink 73">
                  <a:extLst>
                    <a:ext uri="{FF2B5EF4-FFF2-40B4-BE49-F238E27FC236}">
                      <a16:creationId xmlns:a16="http://schemas.microsoft.com/office/drawing/2014/main" id="{C8C213EC-C51E-4D98-B582-A8D6EDB181C6}"/>
                    </a:ext>
                  </a:extLst>
                </p:cNvPr>
                <p:cNvPicPr/>
                <p:nvPr/>
              </p:nvPicPr>
              <p:blipFill>
                <a:blip r:embed="rId116"/>
                <a:stretch>
                  <a:fillRect/>
                </a:stretch>
              </p:blipFill>
              <p:spPr>
                <a:xfrm>
                  <a:off x="5384557" y="5364879"/>
                  <a:ext cx="19512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B213220A-4DC1-47AC-A344-5AF858A6936F}"/>
                    </a:ext>
                  </a:extLst>
                </p14:cNvPr>
                <p14:cNvContentPartPr/>
                <p14:nvPr/>
              </p14:nvContentPartPr>
              <p14:xfrm>
                <a:off x="5626477" y="5378199"/>
                <a:ext cx="196200" cy="698400"/>
              </p14:xfrm>
            </p:contentPart>
          </mc:Choice>
          <mc:Fallback xmlns="">
            <p:pic>
              <p:nvPicPr>
                <p:cNvPr id="76" name="Ink 75">
                  <a:extLst>
                    <a:ext uri="{FF2B5EF4-FFF2-40B4-BE49-F238E27FC236}">
                      <a16:creationId xmlns:a16="http://schemas.microsoft.com/office/drawing/2014/main" id="{B213220A-4DC1-47AC-A344-5AF858A6936F}"/>
                    </a:ext>
                  </a:extLst>
                </p:cNvPr>
                <p:cNvPicPr/>
                <p:nvPr/>
              </p:nvPicPr>
              <p:blipFill>
                <a:blip r:embed="rId118"/>
                <a:stretch>
                  <a:fillRect/>
                </a:stretch>
              </p:blipFill>
              <p:spPr>
                <a:xfrm>
                  <a:off x="5617837" y="5369199"/>
                  <a:ext cx="213840" cy="716040"/>
                </a:xfrm>
                <a:prstGeom prst="rect">
                  <a:avLst/>
                </a:prstGeom>
              </p:spPr>
            </p:pic>
          </mc:Fallback>
        </mc:AlternateContent>
      </p:grpSp>
      <p:grpSp>
        <p:nvGrpSpPr>
          <p:cNvPr id="85" name="Group 84">
            <a:extLst>
              <a:ext uri="{FF2B5EF4-FFF2-40B4-BE49-F238E27FC236}">
                <a16:creationId xmlns:a16="http://schemas.microsoft.com/office/drawing/2014/main" id="{8AB06A8E-C8DD-44EE-8AB3-3B938A335932}"/>
              </a:ext>
            </a:extLst>
          </p:cNvPr>
          <p:cNvGrpSpPr/>
          <p:nvPr/>
        </p:nvGrpSpPr>
        <p:grpSpPr>
          <a:xfrm>
            <a:off x="6517477" y="5198559"/>
            <a:ext cx="1103760" cy="665280"/>
            <a:chOff x="6517477" y="5198559"/>
            <a:chExt cx="1103760" cy="665280"/>
          </a:xfrm>
        </p:grpSpPr>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D90C31F6-2F09-49F1-9511-6D7F879230F6}"/>
                    </a:ext>
                  </a:extLst>
                </p14:cNvPr>
                <p14:cNvContentPartPr/>
                <p14:nvPr/>
              </p14:nvContentPartPr>
              <p14:xfrm>
                <a:off x="6517477" y="5198559"/>
                <a:ext cx="239040" cy="665280"/>
              </p14:xfrm>
            </p:contentPart>
          </mc:Choice>
          <mc:Fallback xmlns="">
            <p:pic>
              <p:nvPicPr>
                <p:cNvPr id="77" name="Ink 76">
                  <a:extLst>
                    <a:ext uri="{FF2B5EF4-FFF2-40B4-BE49-F238E27FC236}">
                      <a16:creationId xmlns:a16="http://schemas.microsoft.com/office/drawing/2014/main" id="{D90C31F6-2F09-49F1-9511-6D7F879230F6}"/>
                    </a:ext>
                  </a:extLst>
                </p:cNvPr>
                <p:cNvPicPr/>
                <p:nvPr/>
              </p:nvPicPr>
              <p:blipFill>
                <a:blip r:embed="rId120"/>
                <a:stretch>
                  <a:fillRect/>
                </a:stretch>
              </p:blipFill>
              <p:spPr>
                <a:xfrm>
                  <a:off x="6508477" y="5189919"/>
                  <a:ext cx="25668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Ink 77">
                  <a:extLst>
                    <a:ext uri="{FF2B5EF4-FFF2-40B4-BE49-F238E27FC236}">
                      <a16:creationId xmlns:a16="http://schemas.microsoft.com/office/drawing/2014/main" id="{86882B85-224F-4B71-AFC1-453F3352634F}"/>
                    </a:ext>
                  </a:extLst>
                </p14:cNvPr>
                <p14:cNvContentPartPr/>
                <p14:nvPr/>
              </p14:nvContentPartPr>
              <p14:xfrm>
                <a:off x="6879637" y="5712279"/>
                <a:ext cx="68760" cy="90360"/>
              </p14:xfrm>
            </p:contentPart>
          </mc:Choice>
          <mc:Fallback xmlns="">
            <p:pic>
              <p:nvPicPr>
                <p:cNvPr id="78" name="Ink 77">
                  <a:extLst>
                    <a:ext uri="{FF2B5EF4-FFF2-40B4-BE49-F238E27FC236}">
                      <a16:creationId xmlns:a16="http://schemas.microsoft.com/office/drawing/2014/main" id="{86882B85-224F-4B71-AFC1-453F3352634F}"/>
                    </a:ext>
                  </a:extLst>
                </p:cNvPr>
                <p:cNvPicPr/>
                <p:nvPr/>
              </p:nvPicPr>
              <p:blipFill>
                <a:blip r:embed="rId122"/>
                <a:stretch>
                  <a:fillRect/>
                </a:stretch>
              </p:blipFill>
              <p:spPr>
                <a:xfrm>
                  <a:off x="6870637" y="5703639"/>
                  <a:ext cx="86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Ink 80">
                  <a:extLst>
                    <a:ext uri="{FF2B5EF4-FFF2-40B4-BE49-F238E27FC236}">
                      <a16:creationId xmlns:a16="http://schemas.microsoft.com/office/drawing/2014/main" id="{184B12C4-7D58-4EC2-8D90-740B9C0C8495}"/>
                    </a:ext>
                  </a:extLst>
                </p14:cNvPr>
                <p14:cNvContentPartPr/>
                <p14:nvPr/>
              </p14:nvContentPartPr>
              <p14:xfrm>
                <a:off x="7034437" y="5301879"/>
                <a:ext cx="190080" cy="505080"/>
              </p14:xfrm>
            </p:contentPart>
          </mc:Choice>
          <mc:Fallback xmlns="">
            <p:pic>
              <p:nvPicPr>
                <p:cNvPr id="81" name="Ink 80">
                  <a:extLst>
                    <a:ext uri="{FF2B5EF4-FFF2-40B4-BE49-F238E27FC236}">
                      <a16:creationId xmlns:a16="http://schemas.microsoft.com/office/drawing/2014/main" id="{184B12C4-7D58-4EC2-8D90-740B9C0C8495}"/>
                    </a:ext>
                  </a:extLst>
                </p:cNvPr>
                <p:cNvPicPr/>
                <p:nvPr/>
              </p:nvPicPr>
              <p:blipFill>
                <a:blip r:embed="rId124"/>
                <a:stretch>
                  <a:fillRect/>
                </a:stretch>
              </p:blipFill>
              <p:spPr>
                <a:xfrm>
                  <a:off x="7025797" y="5292879"/>
                  <a:ext cx="20772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Ink 81">
                  <a:extLst>
                    <a:ext uri="{FF2B5EF4-FFF2-40B4-BE49-F238E27FC236}">
                      <a16:creationId xmlns:a16="http://schemas.microsoft.com/office/drawing/2014/main" id="{7A1E0AD1-0679-4EF9-A9E0-A1C58754E2D7}"/>
                    </a:ext>
                  </a:extLst>
                </p14:cNvPr>
                <p14:cNvContentPartPr/>
                <p14:nvPr/>
              </p14:nvContentPartPr>
              <p14:xfrm>
                <a:off x="6858397" y="5209359"/>
                <a:ext cx="377640" cy="16200"/>
              </p14:xfrm>
            </p:contentPart>
          </mc:Choice>
          <mc:Fallback xmlns="">
            <p:pic>
              <p:nvPicPr>
                <p:cNvPr id="82" name="Ink 81">
                  <a:extLst>
                    <a:ext uri="{FF2B5EF4-FFF2-40B4-BE49-F238E27FC236}">
                      <a16:creationId xmlns:a16="http://schemas.microsoft.com/office/drawing/2014/main" id="{7A1E0AD1-0679-4EF9-A9E0-A1C58754E2D7}"/>
                    </a:ext>
                  </a:extLst>
                </p:cNvPr>
                <p:cNvPicPr/>
                <p:nvPr/>
              </p:nvPicPr>
              <p:blipFill>
                <a:blip r:embed="rId126"/>
                <a:stretch>
                  <a:fillRect/>
                </a:stretch>
              </p:blipFill>
              <p:spPr>
                <a:xfrm>
                  <a:off x="6849757" y="5200359"/>
                  <a:ext cx="395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Ink 82">
                  <a:extLst>
                    <a:ext uri="{FF2B5EF4-FFF2-40B4-BE49-F238E27FC236}">
                      <a16:creationId xmlns:a16="http://schemas.microsoft.com/office/drawing/2014/main" id="{9476E771-13A6-4802-9F26-4B013935566E}"/>
                    </a:ext>
                  </a:extLst>
                </p14:cNvPr>
                <p14:cNvContentPartPr/>
                <p14:nvPr/>
              </p14:nvContentPartPr>
              <p14:xfrm>
                <a:off x="6918157" y="5662239"/>
                <a:ext cx="484200" cy="75240"/>
              </p14:xfrm>
            </p:contentPart>
          </mc:Choice>
          <mc:Fallback xmlns="">
            <p:pic>
              <p:nvPicPr>
                <p:cNvPr id="83" name="Ink 82">
                  <a:extLst>
                    <a:ext uri="{FF2B5EF4-FFF2-40B4-BE49-F238E27FC236}">
                      <a16:creationId xmlns:a16="http://schemas.microsoft.com/office/drawing/2014/main" id="{9476E771-13A6-4802-9F26-4B013935566E}"/>
                    </a:ext>
                  </a:extLst>
                </p:cNvPr>
                <p:cNvPicPr/>
                <p:nvPr/>
              </p:nvPicPr>
              <p:blipFill>
                <a:blip r:embed="rId128"/>
                <a:stretch>
                  <a:fillRect/>
                </a:stretch>
              </p:blipFill>
              <p:spPr>
                <a:xfrm>
                  <a:off x="6909517" y="5653239"/>
                  <a:ext cx="501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Ink 83">
                  <a:extLst>
                    <a:ext uri="{FF2B5EF4-FFF2-40B4-BE49-F238E27FC236}">
                      <a16:creationId xmlns:a16="http://schemas.microsoft.com/office/drawing/2014/main" id="{7AB8AED0-7F99-45A6-9621-A13C10867CAF}"/>
                    </a:ext>
                  </a:extLst>
                </p14:cNvPr>
                <p14:cNvContentPartPr/>
                <p14:nvPr/>
              </p14:nvContentPartPr>
              <p14:xfrm>
                <a:off x="7558597" y="5676279"/>
                <a:ext cx="62640" cy="75960"/>
              </p14:xfrm>
            </p:contentPart>
          </mc:Choice>
          <mc:Fallback xmlns="">
            <p:pic>
              <p:nvPicPr>
                <p:cNvPr id="84" name="Ink 83">
                  <a:extLst>
                    <a:ext uri="{FF2B5EF4-FFF2-40B4-BE49-F238E27FC236}">
                      <a16:creationId xmlns:a16="http://schemas.microsoft.com/office/drawing/2014/main" id="{7AB8AED0-7F99-45A6-9621-A13C10867CAF}"/>
                    </a:ext>
                  </a:extLst>
                </p:cNvPr>
                <p:cNvPicPr/>
                <p:nvPr/>
              </p:nvPicPr>
              <p:blipFill>
                <a:blip r:embed="rId130"/>
                <a:stretch>
                  <a:fillRect/>
                </a:stretch>
              </p:blipFill>
              <p:spPr>
                <a:xfrm>
                  <a:off x="7549957" y="5667279"/>
                  <a:ext cx="80280" cy="93600"/>
                </a:xfrm>
                <a:prstGeom prst="rect">
                  <a:avLst/>
                </a:prstGeom>
              </p:spPr>
            </p:pic>
          </mc:Fallback>
        </mc:AlternateContent>
      </p:grpSp>
      <p:sp>
        <p:nvSpPr>
          <p:cNvPr id="114" name="Title 113">
            <a:extLst>
              <a:ext uri="{FF2B5EF4-FFF2-40B4-BE49-F238E27FC236}">
                <a16:creationId xmlns:a16="http://schemas.microsoft.com/office/drawing/2014/main" id="{4914624F-9834-4902-AD0A-10019060AE81}"/>
              </a:ext>
            </a:extLst>
          </p:cNvPr>
          <p:cNvSpPr>
            <a:spLocks noGrp="1"/>
          </p:cNvSpPr>
          <p:nvPr>
            <p:ph type="title"/>
          </p:nvPr>
        </p:nvSpPr>
        <p:spPr>
          <a:xfrm>
            <a:off x="0" y="-107080"/>
            <a:ext cx="8777521" cy="1009650"/>
          </a:xfrm>
        </p:spPr>
        <p:txBody>
          <a:bodyPr>
            <a:normAutofit/>
          </a:bodyPr>
          <a:lstStyle/>
          <a:p>
            <a:r>
              <a:rPr lang="en-US" sz="3200" dirty="0"/>
              <a:t>Confidence Interval (CI) and Prediction Interval (PI)</a:t>
            </a:r>
          </a:p>
        </p:txBody>
      </p:sp>
      <p:grpSp>
        <p:nvGrpSpPr>
          <p:cNvPr id="33" name="Group 32">
            <a:extLst>
              <a:ext uri="{FF2B5EF4-FFF2-40B4-BE49-F238E27FC236}">
                <a16:creationId xmlns:a16="http://schemas.microsoft.com/office/drawing/2014/main" id="{DA48FF14-E97C-9E7A-E1F9-F4142738E5EF}"/>
              </a:ext>
            </a:extLst>
          </p:cNvPr>
          <p:cNvGrpSpPr/>
          <p:nvPr/>
        </p:nvGrpSpPr>
        <p:grpSpPr>
          <a:xfrm>
            <a:off x="2288868" y="4464757"/>
            <a:ext cx="333360" cy="324720"/>
            <a:chOff x="2288868" y="4464757"/>
            <a:chExt cx="333360" cy="324720"/>
          </a:xfrm>
        </p:grpSpPr>
        <mc:AlternateContent xmlns:mc="http://schemas.openxmlformats.org/markup-compatibility/2006" xmlns:p14="http://schemas.microsoft.com/office/powerpoint/2010/main">
          <mc:Choice Requires="p14">
            <p:contentPart p14:bwMode="auto" r:id="rId131">
              <p14:nvContentPartPr>
                <p14:cNvPr id="10" name="Ink 9">
                  <a:extLst>
                    <a:ext uri="{FF2B5EF4-FFF2-40B4-BE49-F238E27FC236}">
                      <a16:creationId xmlns:a16="http://schemas.microsoft.com/office/drawing/2014/main" id="{882B176E-4494-99AE-5813-40DB414BDFD9}"/>
                    </a:ext>
                  </a:extLst>
                </p14:cNvPr>
                <p14:cNvContentPartPr/>
                <p14:nvPr/>
              </p14:nvContentPartPr>
              <p14:xfrm>
                <a:off x="2288868" y="4494637"/>
                <a:ext cx="118080" cy="100800"/>
              </p14:xfrm>
            </p:contentPart>
          </mc:Choice>
          <mc:Fallback xmlns="">
            <p:pic>
              <p:nvPicPr>
                <p:cNvPr id="10" name="Ink 9">
                  <a:extLst>
                    <a:ext uri="{FF2B5EF4-FFF2-40B4-BE49-F238E27FC236}">
                      <a16:creationId xmlns:a16="http://schemas.microsoft.com/office/drawing/2014/main" id="{882B176E-4494-99AE-5813-40DB414BDFD9}"/>
                    </a:ext>
                  </a:extLst>
                </p:cNvPr>
                <p:cNvPicPr/>
                <p:nvPr/>
              </p:nvPicPr>
              <p:blipFill>
                <a:blip r:embed="rId132"/>
                <a:stretch>
                  <a:fillRect/>
                </a:stretch>
              </p:blipFill>
              <p:spPr>
                <a:xfrm>
                  <a:off x="2279868" y="4485997"/>
                  <a:ext cx="13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 name="Ink 11">
                  <a:extLst>
                    <a:ext uri="{FF2B5EF4-FFF2-40B4-BE49-F238E27FC236}">
                      <a16:creationId xmlns:a16="http://schemas.microsoft.com/office/drawing/2014/main" id="{6112376C-ECB4-CFE0-2CA0-289E2CFC2354}"/>
                    </a:ext>
                  </a:extLst>
                </p14:cNvPr>
                <p14:cNvContentPartPr/>
                <p14:nvPr/>
              </p14:nvContentPartPr>
              <p14:xfrm>
                <a:off x="2434668" y="4464757"/>
                <a:ext cx="60120" cy="191520"/>
              </p14:xfrm>
            </p:contentPart>
          </mc:Choice>
          <mc:Fallback xmlns="">
            <p:pic>
              <p:nvPicPr>
                <p:cNvPr id="12" name="Ink 11">
                  <a:extLst>
                    <a:ext uri="{FF2B5EF4-FFF2-40B4-BE49-F238E27FC236}">
                      <a16:creationId xmlns:a16="http://schemas.microsoft.com/office/drawing/2014/main" id="{6112376C-ECB4-CFE0-2CA0-289E2CFC2354}"/>
                    </a:ext>
                  </a:extLst>
                </p:cNvPr>
                <p:cNvPicPr/>
                <p:nvPr/>
              </p:nvPicPr>
              <p:blipFill>
                <a:blip r:embed="rId134"/>
                <a:stretch>
                  <a:fillRect/>
                </a:stretch>
              </p:blipFill>
              <p:spPr>
                <a:xfrm>
                  <a:off x="2425668" y="4455757"/>
                  <a:ext cx="77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 name="Ink 14">
                  <a:extLst>
                    <a:ext uri="{FF2B5EF4-FFF2-40B4-BE49-F238E27FC236}">
                      <a16:creationId xmlns:a16="http://schemas.microsoft.com/office/drawing/2014/main" id="{3F83CFA6-F506-C26F-405F-FF66A6919941}"/>
                    </a:ext>
                  </a:extLst>
                </p14:cNvPr>
                <p14:cNvContentPartPr/>
                <p14:nvPr/>
              </p14:nvContentPartPr>
              <p14:xfrm>
                <a:off x="2488668" y="4577077"/>
                <a:ext cx="42840" cy="139680"/>
              </p14:xfrm>
            </p:contentPart>
          </mc:Choice>
          <mc:Fallback xmlns="">
            <p:pic>
              <p:nvPicPr>
                <p:cNvPr id="15" name="Ink 14">
                  <a:extLst>
                    <a:ext uri="{FF2B5EF4-FFF2-40B4-BE49-F238E27FC236}">
                      <a16:creationId xmlns:a16="http://schemas.microsoft.com/office/drawing/2014/main" id="{3F83CFA6-F506-C26F-405F-FF66A6919941}"/>
                    </a:ext>
                  </a:extLst>
                </p:cNvPr>
                <p:cNvPicPr/>
                <p:nvPr/>
              </p:nvPicPr>
              <p:blipFill>
                <a:blip r:embed="rId136"/>
                <a:stretch>
                  <a:fillRect/>
                </a:stretch>
              </p:blipFill>
              <p:spPr>
                <a:xfrm>
                  <a:off x="2480028" y="4568077"/>
                  <a:ext cx="60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2" name="Ink 31">
                  <a:extLst>
                    <a:ext uri="{FF2B5EF4-FFF2-40B4-BE49-F238E27FC236}">
                      <a16:creationId xmlns:a16="http://schemas.microsoft.com/office/drawing/2014/main" id="{EFD971EA-6279-2371-92F1-9F9B36D2A826}"/>
                    </a:ext>
                  </a:extLst>
                </p14:cNvPr>
                <p14:cNvContentPartPr/>
                <p14:nvPr/>
              </p14:nvContentPartPr>
              <p14:xfrm>
                <a:off x="2589828" y="4637557"/>
                <a:ext cx="32400" cy="151920"/>
              </p14:xfrm>
            </p:contentPart>
          </mc:Choice>
          <mc:Fallback xmlns="">
            <p:pic>
              <p:nvPicPr>
                <p:cNvPr id="32" name="Ink 31">
                  <a:extLst>
                    <a:ext uri="{FF2B5EF4-FFF2-40B4-BE49-F238E27FC236}">
                      <a16:creationId xmlns:a16="http://schemas.microsoft.com/office/drawing/2014/main" id="{EFD971EA-6279-2371-92F1-9F9B36D2A826}"/>
                    </a:ext>
                  </a:extLst>
                </p:cNvPr>
                <p:cNvPicPr/>
                <p:nvPr/>
              </p:nvPicPr>
              <p:blipFill>
                <a:blip r:embed="rId138"/>
                <a:stretch>
                  <a:fillRect/>
                </a:stretch>
              </p:blipFill>
              <p:spPr>
                <a:xfrm>
                  <a:off x="2581188" y="4628917"/>
                  <a:ext cx="50040" cy="169560"/>
                </a:xfrm>
                <a:prstGeom prst="rect">
                  <a:avLst/>
                </a:prstGeom>
              </p:spPr>
            </p:pic>
          </mc:Fallback>
        </mc:AlternateContent>
      </p:grpSp>
      <p:grpSp>
        <p:nvGrpSpPr>
          <p:cNvPr id="79" name="Group 78">
            <a:extLst>
              <a:ext uri="{FF2B5EF4-FFF2-40B4-BE49-F238E27FC236}">
                <a16:creationId xmlns:a16="http://schemas.microsoft.com/office/drawing/2014/main" id="{401E61DC-728F-ABE2-68A3-0D5A5EE36FF6}"/>
              </a:ext>
            </a:extLst>
          </p:cNvPr>
          <p:cNvGrpSpPr/>
          <p:nvPr/>
        </p:nvGrpSpPr>
        <p:grpSpPr>
          <a:xfrm>
            <a:off x="2349348" y="6111397"/>
            <a:ext cx="330480" cy="237240"/>
            <a:chOff x="2349348" y="6111397"/>
            <a:chExt cx="330480" cy="237240"/>
          </a:xfrm>
        </p:grpSpPr>
        <mc:AlternateContent xmlns:mc="http://schemas.openxmlformats.org/markup-compatibility/2006" xmlns:p14="http://schemas.microsoft.com/office/powerpoint/2010/main">
          <mc:Choice Requires="p14">
            <p:contentPart p14:bwMode="auto" r:id="rId139">
              <p14:nvContentPartPr>
                <p14:cNvPr id="51" name="Ink 50">
                  <a:extLst>
                    <a:ext uri="{FF2B5EF4-FFF2-40B4-BE49-F238E27FC236}">
                      <a16:creationId xmlns:a16="http://schemas.microsoft.com/office/drawing/2014/main" id="{B331D03D-9F1E-3C51-8769-AD1000B8B3EC}"/>
                    </a:ext>
                  </a:extLst>
                </p14:cNvPr>
                <p14:cNvContentPartPr/>
                <p14:nvPr/>
              </p14:nvContentPartPr>
              <p14:xfrm>
                <a:off x="2349348" y="6122917"/>
                <a:ext cx="101880" cy="132120"/>
              </p14:xfrm>
            </p:contentPart>
          </mc:Choice>
          <mc:Fallback xmlns="">
            <p:pic>
              <p:nvPicPr>
                <p:cNvPr id="51" name="Ink 50">
                  <a:extLst>
                    <a:ext uri="{FF2B5EF4-FFF2-40B4-BE49-F238E27FC236}">
                      <a16:creationId xmlns:a16="http://schemas.microsoft.com/office/drawing/2014/main" id="{B331D03D-9F1E-3C51-8769-AD1000B8B3EC}"/>
                    </a:ext>
                  </a:extLst>
                </p:cNvPr>
                <p:cNvPicPr/>
                <p:nvPr/>
              </p:nvPicPr>
              <p:blipFill>
                <a:blip r:embed="rId140"/>
                <a:stretch>
                  <a:fillRect/>
                </a:stretch>
              </p:blipFill>
              <p:spPr>
                <a:xfrm>
                  <a:off x="2340708" y="6113917"/>
                  <a:ext cx="119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4" name="Ink 53">
                  <a:extLst>
                    <a:ext uri="{FF2B5EF4-FFF2-40B4-BE49-F238E27FC236}">
                      <a16:creationId xmlns:a16="http://schemas.microsoft.com/office/drawing/2014/main" id="{4BDF6842-F17A-BD83-B67A-41B45CE73750}"/>
                    </a:ext>
                  </a:extLst>
                </p14:cNvPr>
                <p14:cNvContentPartPr/>
                <p14:nvPr/>
              </p14:nvContentPartPr>
              <p14:xfrm>
                <a:off x="2475708" y="6111397"/>
                <a:ext cx="56880" cy="177840"/>
              </p14:xfrm>
            </p:contentPart>
          </mc:Choice>
          <mc:Fallback xmlns="">
            <p:pic>
              <p:nvPicPr>
                <p:cNvPr id="54" name="Ink 53">
                  <a:extLst>
                    <a:ext uri="{FF2B5EF4-FFF2-40B4-BE49-F238E27FC236}">
                      <a16:creationId xmlns:a16="http://schemas.microsoft.com/office/drawing/2014/main" id="{4BDF6842-F17A-BD83-B67A-41B45CE73750}"/>
                    </a:ext>
                  </a:extLst>
                </p:cNvPr>
                <p:cNvPicPr/>
                <p:nvPr/>
              </p:nvPicPr>
              <p:blipFill>
                <a:blip r:embed="rId142"/>
                <a:stretch>
                  <a:fillRect/>
                </a:stretch>
              </p:blipFill>
              <p:spPr>
                <a:xfrm>
                  <a:off x="2466708" y="6102757"/>
                  <a:ext cx="74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4" name="Ink 63">
                  <a:extLst>
                    <a:ext uri="{FF2B5EF4-FFF2-40B4-BE49-F238E27FC236}">
                      <a16:creationId xmlns:a16="http://schemas.microsoft.com/office/drawing/2014/main" id="{B813D29A-5886-10FA-B21B-917420DE345A}"/>
                    </a:ext>
                  </a:extLst>
                </p14:cNvPr>
                <p14:cNvContentPartPr/>
                <p14:nvPr/>
              </p14:nvContentPartPr>
              <p14:xfrm>
                <a:off x="2527908" y="6199237"/>
                <a:ext cx="59760" cy="116640"/>
              </p14:xfrm>
            </p:contentPart>
          </mc:Choice>
          <mc:Fallback xmlns="">
            <p:pic>
              <p:nvPicPr>
                <p:cNvPr id="64" name="Ink 63">
                  <a:extLst>
                    <a:ext uri="{FF2B5EF4-FFF2-40B4-BE49-F238E27FC236}">
                      <a16:creationId xmlns:a16="http://schemas.microsoft.com/office/drawing/2014/main" id="{B813D29A-5886-10FA-B21B-917420DE345A}"/>
                    </a:ext>
                  </a:extLst>
                </p:cNvPr>
                <p:cNvPicPr/>
                <p:nvPr/>
              </p:nvPicPr>
              <p:blipFill>
                <a:blip r:embed="rId144"/>
                <a:stretch>
                  <a:fillRect/>
                </a:stretch>
              </p:blipFill>
              <p:spPr>
                <a:xfrm>
                  <a:off x="2518908" y="6190237"/>
                  <a:ext cx="77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5" name="Ink 74">
                  <a:extLst>
                    <a:ext uri="{FF2B5EF4-FFF2-40B4-BE49-F238E27FC236}">
                      <a16:creationId xmlns:a16="http://schemas.microsoft.com/office/drawing/2014/main" id="{DA973F2C-2768-2371-BDDE-1DF4EC7D6342}"/>
                    </a:ext>
                  </a:extLst>
                </p14:cNvPr>
                <p14:cNvContentPartPr/>
                <p14:nvPr/>
              </p14:nvContentPartPr>
              <p14:xfrm>
                <a:off x="2629068" y="6183757"/>
                <a:ext cx="50760" cy="164880"/>
              </p14:xfrm>
            </p:contentPart>
          </mc:Choice>
          <mc:Fallback xmlns="">
            <p:pic>
              <p:nvPicPr>
                <p:cNvPr id="75" name="Ink 74">
                  <a:extLst>
                    <a:ext uri="{FF2B5EF4-FFF2-40B4-BE49-F238E27FC236}">
                      <a16:creationId xmlns:a16="http://schemas.microsoft.com/office/drawing/2014/main" id="{DA973F2C-2768-2371-BDDE-1DF4EC7D6342}"/>
                    </a:ext>
                  </a:extLst>
                </p:cNvPr>
                <p:cNvPicPr/>
                <p:nvPr/>
              </p:nvPicPr>
              <p:blipFill>
                <a:blip r:embed="rId146"/>
                <a:stretch>
                  <a:fillRect/>
                </a:stretch>
              </p:blipFill>
              <p:spPr>
                <a:xfrm>
                  <a:off x="2620428" y="6175117"/>
                  <a:ext cx="68400" cy="182520"/>
                </a:xfrm>
                <a:prstGeom prst="rect">
                  <a:avLst/>
                </a:prstGeom>
              </p:spPr>
            </p:pic>
          </mc:Fallback>
        </mc:AlternateContent>
      </p:grpSp>
    </p:spTree>
    <p:extLst>
      <p:ext uri="{BB962C8B-B14F-4D97-AF65-F5344CB8AC3E}">
        <p14:creationId xmlns:p14="http://schemas.microsoft.com/office/powerpoint/2010/main" val="552572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Incorporating Categorical Data</a:t>
            </a:r>
            <a:endParaRPr lang="en-US" dirty="0"/>
          </a:p>
        </p:txBody>
      </p:sp>
      <p:sp>
        <p:nvSpPr>
          <p:cNvPr id="3" name="Text Placeholder 2"/>
          <p:cNvSpPr>
            <a:spLocks noGrp="1"/>
          </p:cNvSpPr>
          <p:nvPr>
            <p:ph type="body" idx="1"/>
          </p:nvPr>
        </p:nvSpPr>
        <p:spPr/>
        <p:txBody>
          <a:bodyPr>
            <a:normAutofit/>
          </a:bodyPr>
          <a:lstStyle/>
          <a:p>
            <a:r>
              <a:rPr lang="en-US" sz="3200" dirty="0"/>
              <a:t>This is for when get to multiple regression.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t>Categorical Data: Coding</a:t>
            </a:r>
          </a:p>
        </p:txBody>
      </p:sp>
      <p:sp>
        <p:nvSpPr>
          <p:cNvPr id="1028" name="Rectangle 3"/>
          <p:cNvSpPr>
            <a:spLocks noGrp="1" noChangeArrowheads="1"/>
          </p:cNvSpPr>
          <p:nvPr>
            <p:ph type="body" sz="half" idx="1"/>
          </p:nvPr>
        </p:nvSpPr>
        <p:spPr>
          <a:xfrm>
            <a:off x="228600" y="1752600"/>
            <a:ext cx="8686800" cy="5105400"/>
          </a:xfrm>
        </p:spPr>
        <p:txBody>
          <a:bodyPr>
            <a:normAutofit lnSpcReduction="10000"/>
          </a:bodyPr>
          <a:lstStyle/>
          <a:p>
            <a:pPr eaLnBrk="1" hangingPunct="1">
              <a:lnSpc>
                <a:spcPct val="90000"/>
              </a:lnSpc>
            </a:pPr>
            <a:r>
              <a:rPr lang="en-US" sz="2800" dirty="0"/>
              <a:t>Dummy variables or Indicator variables take values of 0 or 1         </a:t>
            </a:r>
          </a:p>
          <a:p>
            <a:pPr lvl="1" eaLnBrk="1" hangingPunct="1">
              <a:lnSpc>
                <a:spcPct val="90000"/>
              </a:lnSpc>
            </a:pPr>
            <a:r>
              <a:rPr lang="en-US" sz="2400" dirty="0"/>
              <a:t>Example:</a:t>
            </a:r>
          </a:p>
          <a:p>
            <a:pPr lvl="1" eaLnBrk="1" hangingPunct="1">
              <a:lnSpc>
                <a:spcPct val="90000"/>
              </a:lnSpc>
            </a:pPr>
            <a:r>
              <a:rPr lang="en-US" sz="2400" dirty="0"/>
              <a:t>Gender: A possible dummy variable for Gender:</a:t>
            </a:r>
          </a:p>
          <a:p>
            <a:pPr eaLnBrk="1" hangingPunct="1">
              <a:lnSpc>
                <a:spcPct val="90000"/>
              </a:lnSpc>
              <a:buFont typeface="Wingdings" pitchFamily="2" charset="2"/>
              <a:buNone/>
            </a:pPr>
            <a:endParaRPr lang="en-US" sz="2800" dirty="0"/>
          </a:p>
          <a:p>
            <a:pPr eaLnBrk="1" hangingPunct="1">
              <a:lnSpc>
                <a:spcPct val="90000"/>
              </a:lnSpc>
              <a:buFont typeface="Wingdings" pitchFamily="2" charset="2"/>
              <a:buNone/>
            </a:pPr>
            <a:endParaRPr lang="en-US" sz="2800" dirty="0"/>
          </a:p>
          <a:p>
            <a:pPr eaLnBrk="1" hangingPunct="1">
              <a:lnSpc>
                <a:spcPct val="90000"/>
              </a:lnSpc>
            </a:pPr>
            <a:endParaRPr lang="en-US" sz="2800" dirty="0"/>
          </a:p>
          <a:p>
            <a:pPr eaLnBrk="1" hangingPunct="1">
              <a:lnSpc>
                <a:spcPct val="90000"/>
              </a:lnSpc>
            </a:pPr>
            <a:r>
              <a:rPr lang="en-US" sz="2800" dirty="0"/>
              <a:t>Take 2 minutes and make 3 mutually exclusive categories for highest level education using 2 variables:</a:t>
            </a:r>
          </a:p>
          <a:p>
            <a:pPr lvl="1" eaLnBrk="1" hangingPunct="1">
              <a:lnSpc>
                <a:spcPct val="90000"/>
              </a:lnSpc>
            </a:pPr>
            <a:r>
              <a:rPr lang="en-US" sz="2400" dirty="0"/>
              <a:t>Consider only: B.A, M.A., Ph.D.</a:t>
            </a:r>
          </a:p>
          <a:p>
            <a:pPr eaLnBrk="1" hangingPunct="1">
              <a:lnSpc>
                <a:spcPct val="90000"/>
              </a:lnSpc>
              <a:buFont typeface="Wingdings" pitchFamily="2" charset="2"/>
              <a:buNone/>
            </a:pPr>
            <a:r>
              <a:rPr lang="en-US" sz="2800" dirty="0"/>
              <a:t> </a:t>
            </a:r>
            <a:endParaRPr lang="th-TH" sz="2800" dirty="0"/>
          </a:p>
        </p:txBody>
      </p:sp>
      <p:graphicFrame>
        <p:nvGraphicFramePr>
          <p:cNvPr id="1026" name="Object 4"/>
          <p:cNvGraphicFramePr>
            <a:graphicFrameLocks noGrp="1" noChangeAspect="1"/>
          </p:cNvGraphicFramePr>
          <p:nvPr>
            <p:ph sz="half" idx="2"/>
          </p:nvPr>
        </p:nvGraphicFramePr>
        <p:xfrm>
          <a:off x="1066800" y="3562350"/>
          <a:ext cx="2743200" cy="1162050"/>
        </p:xfrm>
        <a:graphic>
          <a:graphicData uri="http://schemas.openxmlformats.org/presentationml/2006/ole">
            <mc:AlternateContent xmlns:mc="http://schemas.openxmlformats.org/markup-compatibility/2006">
              <mc:Choice xmlns:v="urn:schemas-microsoft-com:vml" Requires="v">
                <p:oleObj name="Equation" r:id="rId2" imgW="1079500" imgH="457200" progId="">
                  <p:embed/>
                </p:oleObj>
              </mc:Choice>
              <mc:Fallback>
                <p:oleObj name="Equation" r:id="rId2" imgW="1079500" imgH="457200" progId="">
                  <p:embed/>
                  <p:pic>
                    <p:nvPicPr>
                      <p:cNvPr id="1026"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62350"/>
                        <a:ext cx="2743200"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457200" y="152400"/>
            <a:ext cx="8229600" cy="1371600"/>
          </a:xfrm>
        </p:spPr>
        <p:txBody>
          <a:bodyPr/>
          <a:lstStyle/>
          <a:p>
            <a:pPr eaLnBrk="1" hangingPunct="1"/>
            <a:r>
              <a:rPr lang="en-US"/>
              <a:t>Categorical Data: Coding</a:t>
            </a:r>
          </a:p>
        </p:txBody>
      </p:sp>
      <p:sp>
        <p:nvSpPr>
          <p:cNvPr id="2054" name="Rectangle 3"/>
          <p:cNvSpPr>
            <a:spLocks noGrp="1" noChangeArrowheads="1"/>
          </p:cNvSpPr>
          <p:nvPr>
            <p:ph type="body" sz="half" idx="1"/>
          </p:nvPr>
        </p:nvSpPr>
        <p:spPr>
          <a:xfrm>
            <a:off x="228600" y="1600200"/>
            <a:ext cx="8686800" cy="5029200"/>
          </a:xfrm>
        </p:spPr>
        <p:txBody>
          <a:bodyPr/>
          <a:lstStyle/>
          <a:p>
            <a:pPr eaLnBrk="1" hangingPunct="1"/>
            <a:r>
              <a:rPr lang="en-US" sz="2800" dirty="0"/>
              <a:t>Take 2 minutes and make 3 mutually exclusive categories for highest level education:</a:t>
            </a:r>
          </a:p>
          <a:p>
            <a:pPr lvl="1" eaLnBrk="1" hangingPunct="1"/>
            <a:r>
              <a:rPr lang="en-US" sz="2400" dirty="0"/>
              <a:t>Consider only: B.A, M.A., Ph.D.</a:t>
            </a:r>
          </a:p>
          <a:p>
            <a:pPr lvl="1" eaLnBrk="1" hangingPunct="1"/>
            <a:r>
              <a:rPr lang="en-US" sz="2400" dirty="0"/>
              <a:t>To create the three different categories you only need two variables.</a:t>
            </a:r>
          </a:p>
          <a:p>
            <a:pPr eaLnBrk="1" hangingPunct="1">
              <a:buFont typeface="Wingdings" pitchFamily="2" charset="2"/>
              <a:buNone/>
            </a:pPr>
            <a:r>
              <a:rPr lang="en-US" sz="2800" dirty="0"/>
              <a:t> </a:t>
            </a:r>
            <a:endParaRPr lang="th-TH" sz="2800" dirty="0"/>
          </a:p>
        </p:txBody>
      </p:sp>
      <p:graphicFrame>
        <p:nvGraphicFramePr>
          <p:cNvPr id="2050" name="Object 4"/>
          <p:cNvGraphicFramePr>
            <a:graphicFrameLocks noChangeAspect="1"/>
          </p:cNvGraphicFramePr>
          <p:nvPr/>
        </p:nvGraphicFramePr>
        <p:xfrm>
          <a:off x="3073400" y="3581400"/>
          <a:ext cx="3479800" cy="1128713"/>
        </p:xfrm>
        <a:graphic>
          <a:graphicData uri="http://schemas.openxmlformats.org/presentationml/2006/ole">
            <mc:AlternateContent xmlns:mc="http://schemas.openxmlformats.org/markup-compatibility/2006">
              <mc:Choice xmlns:v="urn:schemas-microsoft-com:vml" Requires="v">
                <p:oleObj name="Equation" r:id="rId2" imgW="2578100" imgH="876300" progId="">
                  <p:embed/>
                </p:oleObj>
              </mc:Choice>
              <mc:Fallback>
                <p:oleObj name="Equation" r:id="rId2" imgW="2578100" imgH="876300" progId="">
                  <p:embed/>
                  <p:pic>
                    <p:nvPicPr>
                      <p:cNvPr id="205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3581400"/>
                        <a:ext cx="3479800" cy="112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5"/>
          <p:cNvGraphicFramePr>
            <a:graphicFrameLocks noChangeAspect="1"/>
          </p:cNvGraphicFramePr>
          <p:nvPr/>
        </p:nvGraphicFramePr>
        <p:xfrm>
          <a:off x="3048000" y="4738688"/>
          <a:ext cx="3271838" cy="1128712"/>
        </p:xfrm>
        <a:graphic>
          <a:graphicData uri="http://schemas.openxmlformats.org/presentationml/2006/ole">
            <mc:AlternateContent xmlns:mc="http://schemas.openxmlformats.org/markup-compatibility/2006">
              <mc:Choice xmlns:v="urn:schemas-microsoft-com:vml" Requires="v">
                <p:oleObj name="Equation" r:id="rId4" imgW="2425700" imgH="876300" progId="">
                  <p:embed/>
                </p:oleObj>
              </mc:Choice>
              <mc:Fallback>
                <p:oleObj name="Equation" r:id="rId4" imgW="2425700" imgH="876300" progId="">
                  <p:embed/>
                  <p:pic>
                    <p:nvPicPr>
                      <p:cNvPr id="205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738688"/>
                        <a:ext cx="3271838" cy="1128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6"/>
          <p:cNvGraphicFramePr>
            <a:graphicFrameLocks noGrp="1" noChangeAspect="1"/>
          </p:cNvGraphicFramePr>
          <p:nvPr>
            <p:ph sz="half" idx="2"/>
          </p:nvPr>
        </p:nvGraphicFramePr>
        <p:xfrm>
          <a:off x="2286000" y="6143625"/>
          <a:ext cx="5257800" cy="485775"/>
        </p:xfrm>
        <a:graphic>
          <a:graphicData uri="http://schemas.openxmlformats.org/presentationml/2006/ole">
            <mc:AlternateContent xmlns:mc="http://schemas.openxmlformats.org/markup-compatibility/2006">
              <mc:Choice xmlns:v="urn:schemas-microsoft-com:vml" Requires="v">
                <p:oleObj name="Equation" r:id="rId6" imgW="4000500" imgH="368300" progId="">
                  <p:embed/>
                </p:oleObj>
              </mc:Choice>
              <mc:Fallback>
                <p:oleObj name="Equation" r:id="rId6" imgW="4000500" imgH="368300" progId="">
                  <p:embed/>
                  <p:pic>
                    <p:nvPicPr>
                      <p:cNvPr id="2052" name="Object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6143625"/>
                        <a:ext cx="52578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306638" y="1524000"/>
          <a:ext cx="2862262" cy="928688"/>
        </p:xfrm>
        <a:graphic>
          <a:graphicData uri="http://schemas.openxmlformats.org/presentationml/2006/ole">
            <mc:AlternateContent xmlns:mc="http://schemas.openxmlformats.org/markup-compatibility/2006">
              <mc:Choice xmlns:v="urn:schemas-microsoft-com:vml" Requires="v">
                <p:oleObj name="Equation" r:id="rId2" imgW="2578100" imgH="876300" progId="">
                  <p:embed/>
                </p:oleObj>
              </mc:Choice>
              <mc:Fallback>
                <p:oleObj name="Equation" r:id="rId2" imgW="2578100" imgH="876300" progId="">
                  <p:embed/>
                  <p:pic>
                    <p:nvPicPr>
                      <p:cNvPr id="92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1524000"/>
                        <a:ext cx="2862262"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2387600" y="2728913"/>
          <a:ext cx="2692400" cy="928687"/>
        </p:xfrm>
        <a:graphic>
          <a:graphicData uri="http://schemas.openxmlformats.org/presentationml/2006/ole">
            <mc:AlternateContent xmlns:mc="http://schemas.openxmlformats.org/markup-compatibility/2006">
              <mc:Choice xmlns:v="urn:schemas-microsoft-com:vml" Requires="v">
                <p:oleObj name="Equation" r:id="rId4" imgW="2425700" imgH="876300" progId="">
                  <p:embed/>
                </p:oleObj>
              </mc:Choice>
              <mc:Fallback>
                <p:oleObj name="Equation" r:id="rId4" imgW="2425700" imgH="876300" progId="">
                  <p:embed/>
                  <p:pic>
                    <p:nvPicPr>
                      <p:cNvPr id="92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600" y="2728913"/>
                        <a:ext cx="2692400" cy="92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4"/>
          <p:cNvGraphicFramePr>
            <a:graphicFrameLocks noChangeAspect="1"/>
          </p:cNvGraphicFramePr>
          <p:nvPr/>
        </p:nvGraphicFramePr>
        <p:xfrm>
          <a:off x="5051425" y="4114800"/>
          <a:ext cx="2797175" cy="381000"/>
        </p:xfrm>
        <a:graphic>
          <a:graphicData uri="http://schemas.openxmlformats.org/presentationml/2006/ole">
            <mc:AlternateContent xmlns:mc="http://schemas.openxmlformats.org/markup-compatibility/2006">
              <mc:Choice xmlns:v="urn:schemas-microsoft-com:vml" Requires="v">
                <p:oleObj name="Equation" r:id="rId6" imgW="2730500" imgH="381000" progId="">
                  <p:embed/>
                </p:oleObj>
              </mc:Choice>
              <mc:Fallback>
                <p:oleObj name="Equation" r:id="rId6" imgW="2730500" imgH="381000" progId="">
                  <p:embed/>
                  <p:pic>
                    <p:nvPicPr>
                      <p:cNvPr id="922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425" y="4114800"/>
                        <a:ext cx="27971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5"/>
          <p:cNvGraphicFramePr>
            <a:graphicFrameLocks noChangeAspect="1"/>
          </p:cNvGraphicFramePr>
          <p:nvPr/>
        </p:nvGraphicFramePr>
        <p:xfrm>
          <a:off x="4953000" y="4572000"/>
          <a:ext cx="1384300" cy="1308100"/>
        </p:xfrm>
        <a:graphic>
          <a:graphicData uri="http://schemas.openxmlformats.org/presentationml/2006/ole">
            <mc:AlternateContent xmlns:mc="http://schemas.openxmlformats.org/markup-compatibility/2006">
              <mc:Choice xmlns:v="urn:schemas-microsoft-com:vml" Requires="v">
                <p:oleObj name="Equation" r:id="rId8" imgW="1384300" imgH="1308100" progId="">
                  <p:embed/>
                </p:oleObj>
              </mc:Choice>
              <mc:Fallback>
                <p:oleObj name="Equation" r:id="rId8" imgW="1384300" imgH="1308100" progId="">
                  <p:embed/>
                  <p:pic>
                    <p:nvPicPr>
                      <p:cNvPr id="922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4572000"/>
                        <a:ext cx="13843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Text Box 6"/>
          <p:cNvSpPr txBox="1">
            <a:spLocks noChangeArrowheads="1"/>
          </p:cNvSpPr>
          <p:nvPr/>
        </p:nvSpPr>
        <p:spPr bwMode="auto">
          <a:xfrm>
            <a:off x="533400" y="4038600"/>
            <a:ext cx="2562225" cy="1765300"/>
          </a:xfrm>
          <a:prstGeom prst="rect">
            <a:avLst/>
          </a:prstGeom>
          <a:noFill/>
          <a:ln w="9525">
            <a:noFill/>
            <a:miter lim="800000"/>
            <a:headEnd/>
            <a:tailEnd/>
          </a:ln>
        </p:spPr>
        <p:txBody>
          <a:bodyPr wrap="none">
            <a:spAutoFit/>
          </a:bodyPr>
          <a:lstStyle/>
          <a:p>
            <a:r>
              <a:rPr lang="en-US" sz="2400" b="1" u="sng">
                <a:latin typeface="Times New Roman" pitchFamily="18" charset="0"/>
                <a:cs typeface="Times New Roman" pitchFamily="18" charset="0"/>
              </a:rPr>
              <a:t>If Average  Salary</a:t>
            </a:r>
          </a:p>
          <a:p>
            <a:endParaRPr lang="en-US" sz="1400" b="1" u="sng">
              <a:latin typeface="Times New Roman" pitchFamily="18" charset="0"/>
              <a:cs typeface="Times New Roman" pitchFamily="18" charset="0"/>
            </a:endParaRPr>
          </a:p>
          <a:p>
            <a:r>
              <a:rPr lang="en-US" sz="2400" b="1">
                <a:latin typeface="Times New Roman" pitchFamily="18" charset="0"/>
                <a:cs typeface="Times New Roman" pitchFamily="18" charset="0"/>
              </a:rPr>
              <a:t>B.A.  =   7,000</a:t>
            </a:r>
          </a:p>
          <a:p>
            <a:r>
              <a:rPr lang="en-US" sz="2400" b="1">
                <a:latin typeface="Times New Roman" pitchFamily="18" charset="0"/>
                <a:cs typeface="Times New Roman" pitchFamily="18" charset="0"/>
              </a:rPr>
              <a:t>M.A.  = </a:t>
            </a:r>
            <a:r>
              <a:rPr lang="en-US" sz="2400" b="1">
                <a:latin typeface="Times New Roman" pitchFamily="18" charset="0"/>
              </a:rPr>
              <a:t> </a:t>
            </a:r>
            <a:r>
              <a:rPr lang="en-US" sz="2400" b="1">
                <a:latin typeface="Times New Roman" pitchFamily="18" charset="0"/>
                <a:cs typeface="Times New Roman" pitchFamily="18" charset="0"/>
              </a:rPr>
              <a:t>12,000</a:t>
            </a:r>
          </a:p>
          <a:p>
            <a:r>
              <a:rPr lang="en-US" sz="2400" b="1">
                <a:latin typeface="Times New Roman" pitchFamily="18" charset="0"/>
                <a:cs typeface="Times New Roman" pitchFamily="18" charset="0"/>
              </a:rPr>
              <a:t>Ph.D.  =  15,000</a:t>
            </a:r>
          </a:p>
        </p:txBody>
      </p:sp>
      <p:sp>
        <p:nvSpPr>
          <p:cNvPr id="9223" name="Text Box 7"/>
          <p:cNvSpPr txBox="1">
            <a:spLocks noChangeArrowheads="1"/>
          </p:cNvSpPr>
          <p:nvPr/>
        </p:nvSpPr>
        <p:spPr bwMode="auto">
          <a:xfrm>
            <a:off x="1905000" y="762000"/>
            <a:ext cx="5410200" cy="4572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Ordinal  Independent Variable in GLM</a:t>
            </a:r>
          </a:p>
        </p:txBody>
      </p:sp>
      <p:sp>
        <p:nvSpPr>
          <p:cNvPr id="49160" name="Rectangle 8"/>
          <p:cNvSpPr>
            <a:spLocks noChangeArrowheads="1"/>
          </p:cNvSpPr>
          <p:nvPr/>
        </p:nvSpPr>
        <p:spPr bwMode="auto">
          <a:xfrm>
            <a:off x="1905000" y="685800"/>
            <a:ext cx="5410200" cy="609600"/>
          </a:xfrm>
          <a:prstGeom prst="rect">
            <a:avLst/>
          </a:prstGeom>
          <a:noFill/>
          <a:ln w="38100">
            <a:solidFill>
              <a:schemeClr val="tx1"/>
            </a:solidFill>
            <a:miter lim="800000"/>
            <a:headEnd/>
            <a:tailEnd/>
          </a:ln>
          <a:effectLst>
            <a:outerShdw dist="35921" dir="2700000" algn="ctr" rotWithShape="0">
              <a:schemeClr val="bg2"/>
            </a:outerShdw>
          </a:effectLst>
        </p:spPr>
        <p:txBody>
          <a:bodyPr wrap="none" anchor="ctr"/>
          <a:lstStyle/>
          <a:p>
            <a:pPr>
              <a:defRPr/>
            </a:pPr>
            <a:endParaRPr lang="th-TH">
              <a:latin typeface="Arial" pitchFamily="34" charset="0"/>
            </a:endParaRPr>
          </a:p>
        </p:txBody>
      </p:sp>
      <p:sp>
        <p:nvSpPr>
          <p:cNvPr id="9225" name="AutoShape 9"/>
          <p:cNvSpPr>
            <a:spLocks noChangeArrowheads="1"/>
          </p:cNvSpPr>
          <p:nvPr/>
        </p:nvSpPr>
        <p:spPr bwMode="auto">
          <a:xfrm>
            <a:off x="3048000" y="4800600"/>
            <a:ext cx="1295400" cy="685800"/>
          </a:xfrm>
          <a:prstGeom prst="rightArrow">
            <a:avLst>
              <a:gd name="adj1" fmla="val 50000"/>
              <a:gd name="adj2" fmla="val 47222"/>
            </a:avLst>
          </a:prstGeom>
          <a:solidFill>
            <a:schemeClr val="accent1"/>
          </a:solidFill>
          <a:ln w="9525">
            <a:solidFill>
              <a:schemeClr val="tx1"/>
            </a:solidFill>
            <a:miter lim="800000"/>
            <a:headEnd/>
            <a:tailEnd/>
          </a:ln>
        </p:spPr>
        <p:txBody>
          <a:bodyPr wrap="none" anchor="ctr"/>
          <a:lstStyle/>
          <a:p>
            <a:endParaRPr lang="en-US"/>
          </a:p>
        </p:txBody>
      </p:sp>
      <p:sp>
        <p:nvSpPr>
          <p:cNvPr id="9226" name="Rectangle 10"/>
          <p:cNvSpPr>
            <a:spLocks noChangeArrowheads="1"/>
          </p:cNvSpPr>
          <p:nvPr/>
        </p:nvSpPr>
        <p:spPr bwMode="auto">
          <a:xfrm>
            <a:off x="6858000" y="4572000"/>
            <a:ext cx="1143000" cy="381000"/>
          </a:xfrm>
          <a:prstGeom prst="rect">
            <a:avLst/>
          </a:prstGeom>
          <a:solidFill>
            <a:schemeClr val="accent1"/>
          </a:solidFill>
          <a:ln w="9525">
            <a:solidFill>
              <a:schemeClr val="tx1"/>
            </a:solidFill>
            <a:miter lim="800000"/>
            <a:headEnd/>
            <a:tailEnd/>
          </a:ln>
        </p:spPr>
        <p:txBody>
          <a:bodyPr wrap="none" anchor="ctr" anchorCtr="1"/>
          <a:lstStyle/>
          <a:p>
            <a:pPr algn="ctr"/>
            <a:r>
              <a:rPr lang="en-US"/>
              <a:t>B.A.</a:t>
            </a:r>
          </a:p>
        </p:txBody>
      </p:sp>
      <p:sp>
        <p:nvSpPr>
          <p:cNvPr id="9227" name="AutoShape 11"/>
          <p:cNvSpPr>
            <a:spLocks noChangeArrowheads="1"/>
          </p:cNvSpPr>
          <p:nvPr/>
        </p:nvSpPr>
        <p:spPr bwMode="auto">
          <a:xfrm>
            <a:off x="6400800" y="464820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9228" name="Rectangle 12"/>
          <p:cNvSpPr>
            <a:spLocks noChangeArrowheads="1"/>
          </p:cNvSpPr>
          <p:nvPr/>
        </p:nvSpPr>
        <p:spPr bwMode="auto">
          <a:xfrm>
            <a:off x="6858000" y="5029200"/>
            <a:ext cx="2209800" cy="381000"/>
          </a:xfrm>
          <a:prstGeom prst="rect">
            <a:avLst/>
          </a:prstGeom>
          <a:solidFill>
            <a:schemeClr val="accent1"/>
          </a:solidFill>
          <a:ln w="9525">
            <a:solidFill>
              <a:schemeClr val="tx1"/>
            </a:solidFill>
            <a:miter lim="800000"/>
            <a:headEnd/>
            <a:tailEnd/>
          </a:ln>
        </p:spPr>
        <p:txBody>
          <a:bodyPr wrap="none" anchor="ctr" anchorCtr="1"/>
          <a:lstStyle/>
          <a:p>
            <a:pPr algn="ctr"/>
            <a:r>
              <a:rPr lang="en-US" sz="1400"/>
              <a:t>Increase from B.A. to M.A.</a:t>
            </a:r>
          </a:p>
        </p:txBody>
      </p:sp>
      <p:sp>
        <p:nvSpPr>
          <p:cNvPr id="9229" name="AutoShape 13"/>
          <p:cNvSpPr>
            <a:spLocks noChangeArrowheads="1"/>
          </p:cNvSpPr>
          <p:nvPr/>
        </p:nvSpPr>
        <p:spPr bwMode="auto">
          <a:xfrm>
            <a:off x="6400800" y="510540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9230" name="Rectangle 14"/>
          <p:cNvSpPr>
            <a:spLocks noChangeArrowheads="1"/>
          </p:cNvSpPr>
          <p:nvPr/>
        </p:nvSpPr>
        <p:spPr bwMode="auto">
          <a:xfrm>
            <a:off x="6858000" y="5486400"/>
            <a:ext cx="2209800" cy="381000"/>
          </a:xfrm>
          <a:prstGeom prst="rect">
            <a:avLst/>
          </a:prstGeom>
          <a:solidFill>
            <a:schemeClr val="accent1"/>
          </a:solidFill>
          <a:ln w="9525">
            <a:solidFill>
              <a:schemeClr val="tx1"/>
            </a:solidFill>
            <a:miter lim="800000"/>
            <a:headEnd/>
            <a:tailEnd/>
          </a:ln>
        </p:spPr>
        <p:txBody>
          <a:bodyPr wrap="none" anchor="ctr" anchorCtr="1"/>
          <a:lstStyle/>
          <a:p>
            <a:pPr algn="ctr"/>
            <a:r>
              <a:rPr lang="en-US" sz="1400"/>
              <a:t>Increase from B.A. to Ph.D.</a:t>
            </a:r>
          </a:p>
        </p:txBody>
      </p:sp>
      <p:sp>
        <p:nvSpPr>
          <p:cNvPr id="9231" name="AutoShape 15"/>
          <p:cNvSpPr>
            <a:spLocks noChangeArrowheads="1"/>
          </p:cNvSpPr>
          <p:nvPr/>
        </p:nvSpPr>
        <p:spPr bwMode="auto">
          <a:xfrm>
            <a:off x="6400800" y="556260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pPr eaLnBrk="1" hangingPunct="1"/>
            <a:r>
              <a:rPr lang="en-US"/>
              <a:t>Regression</a:t>
            </a:r>
          </a:p>
        </p:txBody>
      </p:sp>
      <p:sp>
        <p:nvSpPr>
          <p:cNvPr id="37891" name="Rectangle 3"/>
          <p:cNvSpPr>
            <a:spLocks noGrp="1" noChangeArrowheads="1"/>
          </p:cNvSpPr>
          <p:nvPr>
            <p:ph type="subTitle" idx="1"/>
          </p:nvPr>
        </p:nvSpPr>
        <p:spPr/>
        <p:txBody>
          <a:bodyPr/>
          <a:lstStyle/>
          <a:p>
            <a:pPr eaLnBrk="1" hangingPunct="1"/>
            <a:r>
              <a:rPr lang="en-US"/>
              <a:t>Understanding The Basics of Regression: Continuous Independent Variable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28600" y="1296988"/>
          <a:ext cx="2362200" cy="1547812"/>
        </p:xfrm>
        <a:graphic>
          <a:graphicData uri="http://schemas.openxmlformats.org/presentationml/2006/ole">
            <mc:AlternateContent xmlns:mc="http://schemas.openxmlformats.org/markup-compatibility/2006">
              <mc:Choice xmlns:v="urn:schemas-microsoft-com:vml" Requires="v">
                <p:oleObj name="Equation" r:id="rId2" imgW="1993900" imgH="1333500" progId="">
                  <p:embed/>
                </p:oleObj>
              </mc:Choice>
              <mc:Fallback>
                <p:oleObj name="Equation" r:id="rId2" imgW="1993900" imgH="1333500" progId="">
                  <p:embed/>
                  <p:pic>
                    <p:nvPicPr>
                      <p:cNvPr id="102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6988"/>
                        <a:ext cx="2362200" cy="1547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Text Box 3"/>
          <p:cNvSpPr txBox="1">
            <a:spLocks noChangeArrowheads="1"/>
          </p:cNvSpPr>
          <p:nvPr/>
        </p:nvSpPr>
        <p:spPr bwMode="auto">
          <a:xfrm>
            <a:off x="3200400" y="1003300"/>
            <a:ext cx="2265363" cy="20701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Average  Salary</a:t>
            </a:r>
          </a:p>
          <a:p>
            <a:endParaRPr lang="en-US" sz="1400" b="1">
              <a:latin typeface="Times New Roman" pitchFamily="18" charset="0"/>
              <a:cs typeface="Times New Roman" pitchFamily="18" charset="0"/>
            </a:endParaRPr>
          </a:p>
          <a:p>
            <a:r>
              <a:rPr lang="en-US" sz="2400" b="1">
                <a:latin typeface="Times New Roman" pitchFamily="18" charset="0"/>
                <a:cs typeface="Times New Roman" pitchFamily="18" charset="0"/>
              </a:rPr>
              <a:t>    7,000</a:t>
            </a:r>
          </a:p>
          <a:p>
            <a:endParaRPr lang="en-US" sz="1000" b="1">
              <a:latin typeface="Times New Roman" pitchFamily="18" charset="0"/>
              <a:cs typeface="Times New Roman" pitchFamily="18" charset="0"/>
            </a:endParaRPr>
          </a:p>
          <a:p>
            <a:r>
              <a:rPr lang="en-US" sz="2400" b="1">
                <a:latin typeface="Times New Roman" pitchFamily="18" charset="0"/>
                <a:cs typeface="Times New Roman" pitchFamily="18" charset="0"/>
              </a:rPr>
              <a:t>  12,000</a:t>
            </a:r>
          </a:p>
          <a:p>
            <a:endParaRPr lang="en-US" sz="1000" b="1">
              <a:latin typeface="Times New Roman" pitchFamily="18" charset="0"/>
              <a:cs typeface="Times New Roman" pitchFamily="18" charset="0"/>
            </a:endParaRPr>
          </a:p>
          <a:p>
            <a:r>
              <a:rPr lang="en-US" sz="2400" b="1">
                <a:latin typeface="Times New Roman" pitchFamily="18" charset="0"/>
                <a:cs typeface="Times New Roman" pitchFamily="18" charset="0"/>
              </a:rPr>
              <a:t>  15,000</a:t>
            </a:r>
          </a:p>
        </p:txBody>
      </p:sp>
      <p:sp>
        <p:nvSpPr>
          <p:cNvPr id="10249" name="Line 4"/>
          <p:cNvSpPr>
            <a:spLocks noChangeShapeType="1"/>
          </p:cNvSpPr>
          <p:nvPr/>
        </p:nvSpPr>
        <p:spPr bwMode="auto">
          <a:xfrm>
            <a:off x="4495800" y="1793875"/>
            <a:ext cx="304800" cy="228600"/>
          </a:xfrm>
          <a:prstGeom prst="line">
            <a:avLst/>
          </a:prstGeom>
          <a:noFill/>
          <a:ln w="28575">
            <a:solidFill>
              <a:schemeClr val="tx1"/>
            </a:solidFill>
            <a:round/>
            <a:headEnd/>
            <a:tailEnd/>
          </a:ln>
        </p:spPr>
        <p:txBody>
          <a:bodyPr/>
          <a:lstStyle/>
          <a:p>
            <a:endParaRPr lang="en-US"/>
          </a:p>
        </p:txBody>
      </p:sp>
      <p:sp>
        <p:nvSpPr>
          <p:cNvPr id="10250" name="Line 5"/>
          <p:cNvSpPr>
            <a:spLocks noChangeShapeType="1"/>
          </p:cNvSpPr>
          <p:nvPr/>
        </p:nvSpPr>
        <p:spPr bwMode="auto">
          <a:xfrm flipH="1">
            <a:off x="4495800" y="2027238"/>
            <a:ext cx="304800" cy="228600"/>
          </a:xfrm>
          <a:prstGeom prst="line">
            <a:avLst/>
          </a:prstGeom>
          <a:noFill/>
          <a:ln w="28575">
            <a:solidFill>
              <a:schemeClr val="tx1"/>
            </a:solidFill>
            <a:round/>
            <a:headEnd/>
            <a:tailEnd/>
          </a:ln>
        </p:spPr>
        <p:txBody>
          <a:bodyPr/>
          <a:lstStyle/>
          <a:p>
            <a:endParaRPr lang="en-US"/>
          </a:p>
        </p:txBody>
      </p:sp>
      <p:sp>
        <p:nvSpPr>
          <p:cNvPr id="10251" name="Text Box 6"/>
          <p:cNvSpPr txBox="1">
            <a:spLocks noChangeArrowheads="1"/>
          </p:cNvSpPr>
          <p:nvPr/>
        </p:nvSpPr>
        <p:spPr bwMode="auto">
          <a:xfrm>
            <a:off x="4937125" y="1730375"/>
            <a:ext cx="869950"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5,000</a:t>
            </a:r>
            <a:endParaRPr lang="th-TH" sz="2400" b="1">
              <a:latin typeface="Times New Roman" pitchFamily="18" charset="0"/>
              <a:cs typeface="Times New Roman" pitchFamily="18" charset="0"/>
            </a:endParaRPr>
          </a:p>
        </p:txBody>
      </p:sp>
      <p:sp>
        <p:nvSpPr>
          <p:cNvPr id="10252" name="Line 7"/>
          <p:cNvSpPr>
            <a:spLocks noChangeShapeType="1"/>
          </p:cNvSpPr>
          <p:nvPr/>
        </p:nvSpPr>
        <p:spPr bwMode="auto">
          <a:xfrm>
            <a:off x="4495800" y="2389188"/>
            <a:ext cx="304800" cy="152400"/>
          </a:xfrm>
          <a:prstGeom prst="line">
            <a:avLst/>
          </a:prstGeom>
          <a:noFill/>
          <a:ln w="28575">
            <a:solidFill>
              <a:schemeClr val="tx1"/>
            </a:solidFill>
            <a:round/>
            <a:headEnd/>
            <a:tailEnd/>
          </a:ln>
        </p:spPr>
        <p:txBody>
          <a:bodyPr/>
          <a:lstStyle/>
          <a:p>
            <a:endParaRPr lang="en-US"/>
          </a:p>
        </p:txBody>
      </p:sp>
      <p:sp>
        <p:nvSpPr>
          <p:cNvPr id="10253" name="Line 8"/>
          <p:cNvSpPr>
            <a:spLocks noChangeShapeType="1"/>
          </p:cNvSpPr>
          <p:nvPr/>
        </p:nvSpPr>
        <p:spPr bwMode="auto">
          <a:xfrm flipH="1">
            <a:off x="4495800" y="2541588"/>
            <a:ext cx="304800" cy="228600"/>
          </a:xfrm>
          <a:prstGeom prst="line">
            <a:avLst/>
          </a:prstGeom>
          <a:noFill/>
          <a:ln w="28575">
            <a:solidFill>
              <a:schemeClr val="tx1"/>
            </a:solidFill>
            <a:round/>
            <a:headEnd/>
            <a:tailEnd/>
          </a:ln>
        </p:spPr>
        <p:txBody>
          <a:bodyPr/>
          <a:lstStyle/>
          <a:p>
            <a:endParaRPr lang="en-US"/>
          </a:p>
        </p:txBody>
      </p:sp>
      <p:sp>
        <p:nvSpPr>
          <p:cNvPr id="10254" name="Text Box 9"/>
          <p:cNvSpPr txBox="1">
            <a:spLocks noChangeArrowheads="1"/>
          </p:cNvSpPr>
          <p:nvPr/>
        </p:nvSpPr>
        <p:spPr bwMode="auto">
          <a:xfrm>
            <a:off x="4932363" y="2263775"/>
            <a:ext cx="869950"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3,000</a:t>
            </a:r>
            <a:endParaRPr lang="th-TH" sz="2400" b="1">
              <a:latin typeface="Times New Roman" pitchFamily="18" charset="0"/>
              <a:cs typeface="Times New Roman" pitchFamily="18" charset="0"/>
            </a:endParaRPr>
          </a:p>
        </p:txBody>
      </p:sp>
      <p:graphicFrame>
        <p:nvGraphicFramePr>
          <p:cNvPr id="10243" name="Object 10"/>
          <p:cNvGraphicFramePr>
            <a:graphicFrameLocks noChangeAspect="1"/>
          </p:cNvGraphicFramePr>
          <p:nvPr/>
        </p:nvGraphicFramePr>
        <p:xfrm>
          <a:off x="914400" y="5251450"/>
          <a:ext cx="1755775" cy="381000"/>
        </p:xfrm>
        <a:graphic>
          <a:graphicData uri="http://schemas.openxmlformats.org/presentationml/2006/ole">
            <mc:AlternateContent xmlns:mc="http://schemas.openxmlformats.org/markup-compatibility/2006">
              <mc:Choice xmlns:v="urn:schemas-microsoft-com:vml" Requires="v">
                <p:oleObj name="Equation" r:id="rId4" imgW="1714500" imgH="381000" progId="">
                  <p:embed/>
                </p:oleObj>
              </mc:Choice>
              <mc:Fallback>
                <p:oleObj name="Equation" r:id="rId4" imgW="1714500" imgH="381000" progId="">
                  <p:embed/>
                  <p:pic>
                    <p:nvPicPr>
                      <p:cNvPr id="10243"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251450"/>
                        <a:ext cx="17557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1"/>
          <p:cNvGraphicFramePr>
            <a:graphicFrameLocks noChangeAspect="1"/>
          </p:cNvGraphicFramePr>
          <p:nvPr/>
        </p:nvGraphicFramePr>
        <p:xfrm>
          <a:off x="1208088" y="5930900"/>
          <a:ext cx="1384300" cy="850900"/>
        </p:xfrm>
        <a:graphic>
          <a:graphicData uri="http://schemas.openxmlformats.org/presentationml/2006/ole">
            <mc:AlternateContent xmlns:mc="http://schemas.openxmlformats.org/markup-compatibility/2006">
              <mc:Choice xmlns:v="urn:schemas-microsoft-com:vml" Requires="v">
                <p:oleObj name="Equation" r:id="rId6" imgW="1384300" imgH="850900" progId="">
                  <p:embed/>
                </p:oleObj>
              </mc:Choice>
              <mc:Fallback>
                <p:oleObj name="Equation" r:id="rId6" imgW="1384300" imgH="850900" progId="">
                  <p:embed/>
                  <p:pic>
                    <p:nvPicPr>
                      <p:cNvPr id="10244"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8088" y="5930900"/>
                        <a:ext cx="13843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5" name="Text Box 12"/>
          <p:cNvSpPr txBox="1">
            <a:spLocks noChangeArrowheads="1"/>
          </p:cNvSpPr>
          <p:nvPr/>
        </p:nvSpPr>
        <p:spPr bwMode="auto">
          <a:xfrm>
            <a:off x="2362200" y="3302000"/>
            <a:ext cx="2419350"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Average  Change</a:t>
            </a:r>
          </a:p>
        </p:txBody>
      </p:sp>
      <p:graphicFrame>
        <p:nvGraphicFramePr>
          <p:cNvPr id="10245" name="Object 13"/>
          <p:cNvGraphicFramePr>
            <a:graphicFrameLocks noChangeAspect="1"/>
          </p:cNvGraphicFramePr>
          <p:nvPr/>
        </p:nvGraphicFramePr>
        <p:xfrm>
          <a:off x="2060575" y="3981450"/>
          <a:ext cx="2819400" cy="736600"/>
        </p:xfrm>
        <a:graphic>
          <a:graphicData uri="http://schemas.openxmlformats.org/presentationml/2006/ole">
            <mc:AlternateContent xmlns:mc="http://schemas.openxmlformats.org/markup-compatibility/2006">
              <mc:Choice xmlns:v="urn:schemas-microsoft-com:vml" Requires="v">
                <p:oleObj name="Equation" r:id="rId8" imgW="2819400" imgH="736600" progId="">
                  <p:embed/>
                </p:oleObj>
              </mc:Choice>
              <mc:Fallback>
                <p:oleObj name="Equation" r:id="rId8" imgW="2819400" imgH="736600" progId="">
                  <p:embed/>
                  <p:pic>
                    <p:nvPicPr>
                      <p:cNvPr id="10245"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0575" y="3981450"/>
                        <a:ext cx="28194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6" name="Object 14"/>
          <p:cNvGraphicFramePr>
            <a:graphicFrameLocks noChangeAspect="1"/>
          </p:cNvGraphicFramePr>
          <p:nvPr/>
        </p:nvGraphicFramePr>
        <p:xfrm>
          <a:off x="3889375" y="5251450"/>
          <a:ext cx="2601913" cy="330200"/>
        </p:xfrm>
        <a:graphic>
          <a:graphicData uri="http://schemas.openxmlformats.org/presentationml/2006/ole">
            <mc:AlternateContent xmlns:mc="http://schemas.openxmlformats.org/markup-compatibility/2006">
              <mc:Choice xmlns:v="urn:schemas-microsoft-com:vml" Requires="v">
                <p:oleObj name="Equation" r:id="rId10" imgW="2540000" imgH="330200" progId="">
                  <p:embed/>
                </p:oleObj>
              </mc:Choice>
              <mc:Fallback>
                <p:oleObj name="Equation" r:id="rId10" imgW="2540000" imgH="330200" progId="">
                  <p:embed/>
                  <p:pic>
                    <p:nvPicPr>
                      <p:cNvPr id="10246"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5251450"/>
                        <a:ext cx="260191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5"/>
          <p:cNvGraphicFramePr>
            <a:graphicFrameLocks noChangeAspect="1"/>
          </p:cNvGraphicFramePr>
          <p:nvPr/>
        </p:nvGraphicFramePr>
        <p:xfrm>
          <a:off x="4332288" y="5930900"/>
          <a:ext cx="1930400" cy="800100"/>
        </p:xfrm>
        <a:graphic>
          <a:graphicData uri="http://schemas.openxmlformats.org/presentationml/2006/ole">
            <mc:AlternateContent xmlns:mc="http://schemas.openxmlformats.org/markup-compatibility/2006">
              <mc:Choice xmlns:v="urn:schemas-microsoft-com:vml" Requires="v">
                <p:oleObj name="Equation" r:id="rId12" imgW="1930400" imgH="800100" progId="">
                  <p:embed/>
                </p:oleObj>
              </mc:Choice>
              <mc:Fallback>
                <p:oleObj name="Equation" r:id="rId12" imgW="1930400" imgH="800100" progId="">
                  <p:embed/>
                  <p:pic>
                    <p:nvPicPr>
                      <p:cNvPr id="10247"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2288" y="5930900"/>
                        <a:ext cx="19304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6" name="AutoShape 16"/>
          <p:cNvSpPr>
            <a:spLocks noChangeArrowheads="1"/>
          </p:cNvSpPr>
          <p:nvPr/>
        </p:nvSpPr>
        <p:spPr bwMode="auto">
          <a:xfrm>
            <a:off x="6400800" y="787400"/>
            <a:ext cx="2514600" cy="685800"/>
          </a:xfrm>
          <a:prstGeom prst="wedgeRoundRectCallout">
            <a:avLst>
              <a:gd name="adj1" fmla="val -76769"/>
              <a:gd name="adj2" fmla="val 104861"/>
              <a:gd name="adj3" fmla="val 16667"/>
            </a:avLst>
          </a:prstGeom>
          <a:solidFill>
            <a:srgbClr val="99CCFF"/>
          </a:solidFill>
          <a:ln w="9525">
            <a:solidFill>
              <a:schemeClr val="tx1"/>
            </a:solidFill>
            <a:miter lim="800000"/>
            <a:headEnd/>
            <a:tailEnd/>
          </a:ln>
        </p:spPr>
        <p:txBody>
          <a:bodyPr/>
          <a:lstStyle/>
          <a:p>
            <a:pPr algn="ctr"/>
            <a:r>
              <a:rPr lang="en-US"/>
              <a:t>Change/Increase from B.A. to M.A.</a:t>
            </a:r>
          </a:p>
        </p:txBody>
      </p:sp>
      <p:sp>
        <p:nvSpPr>
          <p:cNvPr id="10257" name="AutoShape 17"/>
          <p:cNvSpPr>
            <a:spLocks noChangeArrowheads="1"/>
          </p:cNvSpPr>
          <p:nvPr/>
        </p:nvSpPr>
        <p:spPr bwMode="auto">
          <a:xfrm>
            <a:off x="6477000" y="2616200"/>
            <a:ext cx="2514600" cy="685800"/>
          </a:xfrm>
          <a:prstGeom prst="wedgeRoundRectCallout">
            <a:avLst>
              <a:gd name="adj1" fmla="val -81375"/>
              <a:gd name="adj2" fmla="val -51157"/>
              <a:gd name="adj3" fmla="val 16667"/>
            </a:avLst>
          </a:prstGeom>
          <a:solidFill>
            <a:srgbClr val="99CCFF"/>
          </a:solidFill>
          <a:ln w="9525">
            <a:solidFill>
              <a:schemeClr val="tx1"/>
            </a:solidFill>
            <a:miter lim="800000"/>
            <a:headEnd/>
            <a:tailEnd/>
          </a:ln>
        </p:spPr>
        <p:txBody>
          <a:bodyPr/>
          <a:lstStyle/>
          <a:p>
            <a:pPr algn="ctr"/>
            <a:r>
              <a:rPr lang="en-US"/>
              <a:t>Change/Increase from M.A. to Ph.D.</a:t>
            </a:r>
          </a:p>
        </p:txBody>
      </p:sp>
      <p:sp>
        <p:nvSpPr>
          <p:cNvPr id="10258" name="Oval 18"/>
          <p:cNvSpPr>
            <a:spLocks noChangeArrowheads="1"/>
          </p:cNvSpPr>
          <p:nvPr/>
        </p:nvSpPr>
        <p:spPr bwMode="auto">
          <a:xfrm>
            <a:off x="6553200" y="4419600"/>
            <a:ext cx="2514600" cy="1447800"/>
          </a:xfrm>
          <a:prstGeom prst="ellipse">
            <a:avLst/>
          </a:prstGeom>
          <a:solidFill>
            <a:srgbClr val="99CCFF"/>
          </a:solidFill>
          <a:ln w="9525">
            <a:solidFill>
              <a:schemeClr val="tx1"/>
            </a:solidFill>
            <a:round/>
            <a:headEnd/>
            <a:tailEnd/>
          </a:ln>
        </p:spPr>
        <p:txBody>
          <a:bodyPr anchor="ctr"/>
          <a:lstStyle/>
          <a:p>
            <a:pPr algn="ctr"/>
            <a:r>
              <a:rPr lang="en-US"/>
              <a:t>When ordinal data is treated as continuous.</a:t>
            </a:r>
          </a:p>
          <a:p>
            <a:pPr algn="ctr"/>
            <a:r>
              <a:rPr lang="en-US"/>
              <a:t>Not Good.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86285AC-16DF-4FCB-9484-B6E73CDC5DE3}"/>
              </a:ext>
            </a:extLst>
          </p:cNvPr>
          <p:cNvGraphicFramePr>
            <a:graphicFrameLocks noChangeAspect="1"/>
          </p:cNvGraphicFramePr>
          <p:nvPr>
            <p:extLst>
              <p:ext uri="{D42A27DB-BD31-4B8C-83A1-F6EECF244321}">
                <p14:modId xmlns:p14="http://schemas.microsoft.com/office/powerpoint/2010/main" val="2323164041"/>
              </p:ext>
            </p:extLst>
          </p:nvPr>
        </p:nvGraphicFramePr>
        <p:xfrm>
          <a:off x="-17253" y="3124200"/>
          <a:ext cx="6677025" cy="1352550"/>
        </p:xfrm>
        <a:graphic>
          <a:graphicData uri="http://schemas.openxmlformats.org/presentationml/2006/ole">
            <mc:AlternateContent xmlns:mc="http://schemas.openxmlformats.org/markup-compatibility/2006">
              <mc:Choice xmlns:v="urn:schemas-microsoft-com:vml" Requires="v">
                <p:oleObj name="Bitmap Image" r:id="rId2" imgW="6676920" imgH="1352520" progId="Paint.Picture.1">
                  <p:embed/>
                </p:oleObj>
              </mc:Choice>
              <mc:Fallback>
                <p:oleObj name="Bitmap Image" r:id="rId2" imgW="6676920" imgH="1352520" progId="Paint.Picture.1">
                  <p:embed/>
                  <p:pic>
                    <p:nvPicPr>
                      <p:cNvPr id="2" name="Object 1">
                        <a:extLst>
                          <a:ext uri="{FF2B5EF4-FFF2-40B4-BE49-F238E27FC236}">
                            <a16:creationId xmlns:a16="http://schemas.microsoft.com/office/drawing/2014/main" id="{986285AC-16DF-4FCB-9484-B6E73CDC5DE3}"/>
                          </a:ext>
                        </a:extLst>
                      </p:cNvPr>
                      <p:cNvPicPr/>
                      <p:nvPr/>
                    </p:nvPicPr>
                    <p:blipFill>
                      <a:blip r:embed="rId3"/>
                      <a:stretch>
                        <a:fillRect/>
                      </a:stretch>
                    </p:blipFill>
                    <p:spPr>
                      <a:xfrm>
                        <a:off x="-17253" y="3124200"/>
                        <a:ext cx="6677025" cy="1352550"/>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8758E41-D995-4DA3-8207-903B1976B10A}"/>
              </a:ext>
            </a:extLst>
          </p:cNvPr>
          <p:cNvSpPr>
            <a:spLocks noGrp="1"/>
          </p:cNvSpPr>
          <p:nvPr>
            <p:ph type="title"/>
          </p:nvPr>
        </p:nvSpPr>
        <p:spPr/>
        <p:txBody>
          <a:bodyPr/>
          <a:lstStyle/>
          <a:p>
            <a:r>
              <a:rPr lang="en-US" dirty="0"/>
              <a:t>Appendix not plan to teach</a:t>
            </a:r>
          </a:p>
        </p:txBody>
      </p:sp>
    </p:spTree>
    <p:extLst>
      <p:ext uri="{BB962C8B-B14F-4D97-AF65-F5344CB8AC3E}">
        <p14:creationId xmlns:p14="http://schemas.microsoft.com/office/powerpoint/2010/main" val="77172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Autofit/>
          </a:bodyPr>
          <a:lstStyle/>
          <a:p>
            <a:r>
              <a:rPr lang="en-US" sz="4400" dirty="0"/>
              <a:t>Regression</a:t>
            </a:r>
          </a:p>
        </p:txBody>
      </p:sp>
      <p:pic>
        <p:nvPicPr>
          <p:cNvPr id="309250" name="Picture 2"/>
          <p:cNvPicPr>
            <a:picLocks noChangeAspect="1" noChangeArrowheads="1"/>
          </p:cNvPicPr>
          <p:nvPr/>
        </p:nvPicPr>
        <p:blipFill>
          <a:blip r:embed="rId2"/>
          <a:srcRect/>
          <a:stretch>
            <a:fillRect/>
          </a:stretch>
        </p:blipFill>
        <p:spPr bwMode="auto">
          <a:xfrm>
            <a:off x="457200" y="1143000"/>
            <a:ext cx="6324600" cy="559623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6" name="Group 38"/>
          <p:cNvGraphicFramePr>
            <a:graphicFrameLocks noGrp="1"/>
          </p:cNvGraphicFramePr>
          <p:nvPr/>
        </p:nvGraphicFramePr>
        <p:xfrm>
          <a:off x="838200" y="1143000"/>
          <a:ext cx="2895600" cy="2572512"/>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Y</a:t>
                      </a: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5</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26" name="Object 53"/>
          <p:cNvGraphicFramePr>
            <a:graphicFrameLocks noChangeAspect="1"/>
          </p:cNvGraphicFramePr>
          <p:nvPr/>
        </p:nvGraphicFramePr>
        <p:xfrm>
          <a:off x="4572000" y="1143000"/>
          <a:ext cx="3581400" cy="2514600"/>
        </p:xfrm>
        <a:graphic>
          <a:graphicData uri="http://schemas.openxmlformats.org/presentationml/2006/ole">
            <mc:AlternateContent xmlns:mc="http://schemas.openxmlformats.org/markup-compatibility/2006">
              <mc:Choice xmlns:v="urn:schemas-microsoft-com:vml" Requires="v">
                <p:oleObj name="Chart" r:id="rId2" imgW="3067202" imgH="1981200" progId="Excel.Sheet.8">
                  <p:embed/>
                </p:oleObj>
              </mc:Choice>
              <mc:Fallback>
                <p:oleObj name="Chart" r:id="rId2" imgW="3067202" imgH="1981200" progId="Excel.Sheet.8">
                  <p:embed/>
                  <p:pic>
                    <p:nvPicPr>
                      <p:cNvPr id="1026" name="Object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3581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Text Box 54"/>
          <p:cNvSpPr txBox="1">
            <a:spLocks noChangeArrowheads="1"/>
          </p:cNvSpPr>
          <p:nvPr/>
        </p:nvSpPr>
        <p:spPr bwMode="auto">
          <a:xfrm>
            <a:off x="1066800" y="4114800"/>
            <a:ext cx="1385888"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Solve for </a:t>
            </a:r>
          </a:p>
        </p:txBody>
      </p:sp>
      <p:graphicFrame>
        <p:nvGraphicFramePr>
          <p:cNvPr id="1027" name="Object 55"/>
          <p:cNvGraphicFramePr>
            <a:graphicFrameLocks noChangeAspect="1"/>
          </p:cNvGraphicFramePr>
          <p:nvPr/>
        </p:nvGraphicFramePr>
        <p:xfrm>
          <a:off x="2562225" y="4127500"/>
          <a:ext cx="965200" cy="444500"/>
        </p:xfrm>
        <a:graphic>
          <a:graphicData uri="http://schemas.openxmlformats.org/presentationml/2006/ole">
            <mc:AlternateContent xmlns:mc="http://schemas.openxmlformats.org/markup-compatibility/2006">
              <mc:Choice xmlns:v="urn:schemas-microsoft-com:vml" Requires="v">
                <p:oleObj name="Equation" r:id="rId4" imgW="965200" imgH="444500" progId="">
                  <p:embed/>
                </p:oleObj>
              </mc:Choice>
              <mc:Fallback>
                <p:oleObj name="Equation" r:id="rId4" imgW="965200" imgH="444500" progId="">
                  <p:embed/>
                  <p:pic>
                    <p:nvPicPr>
                      <p:cNvPr id="1027"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4127500"/>
                        <a:ext cx="965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2"/>
          <p:cNvGraphicFramePr>
            <a:graphicFrameLocks noChangeAspect="1"/>
          </p:cNvGraphicFramePr>
          <p:nvPr/>
        </p:nvGraphicFramePr>
        <p:xfrm>
          <a:off x="6191250" y="4114800"/>
          <a:ext cx="1612900" cy="444500"/>
        </p:xfrm>
        <a:graphic>
          <a:graphicData uri="http://schemas.openxmlformats.org/presentationml/2006/ole">
            <mc:AlternateContent xmlns:mc="http://schemas.openxmlformats.org/markup-compatibility/2006">
              <mc:Choice xmlns:v="urn:schemas-microsoft-com:vml" Requires="v">
                <p:oleObj name="Equation" r:id="rId6" imgW="1612900" imgH="444500" progId="">
                  <p:embed/>
                </p:oleObj>
              </mc:Choice>
              <mc:Fallback>
                <p:oleObj name="Equation" r:id="rId6" imgW="1612900" imgH="444500" progId="">
                  <p:embed/>
                  <p:pic>
                    <p:nvPicPr>
                      <p:cNvPr id="1028" name="Object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50" y="4114800"/>
                        <a:ext cx="1612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AutoShape 63"/>
          <p:cNvSpPr>
            <a:spLocks noChangeArrowheads="1"/>
          </p:cNvSpPr>
          <p:nvPr/>
        </p:nvSpPr>
        <p:spPr bwMode="auto">
          <a:xfrm>
            <a:off x="5791200" y="5105400"/>
            <a:ext cx="1143000" cy="609600"/>
          </a:xfrm>
          <a:prstGeom prst="wedgeRectCallout">
            <a:avLst>
              <a:gd name="adj1" fmla="val 39861"/>
              <a:gd name="adj2" fmla="val -147917"/>
            </a:avLst>
          </a:prstGeom>
          <a:noFill/>
          <a:ln w="9525">
            <a:solidFill>
              <a:schemeClr val="tx1"/>
            </a:solidFill>
            <a:miter lim="800000"/>
            <a:headEnd/>
            <a:tailEnd/>
          </a:ln>
        </p:spPr>
        <p:txBody>
          <a:bodyPr/>
          <a:lstStyle/>
          <a:p>
            <a:pPr algn="ctr"/>
            <a:endParaRPr lang="en-US"/>
          </a:p>
        </p:txBody>
      </p:sp>
      <p:sp>
        <p:nvSpPr>
          <p:cNvPr id="1038" name="Text Box 64"/>
          <p:cNvSpPr txBox="1">
            <a:spLocks noChangeArrowheads="1"/>
          </p:cNvSpPr>
          <p:nvPr/>
        </p:nvSpPr>
        <p:spPr bwMode="auto">
          <a:xfrm>
            <a:off x="5791200" y="5195888"/>
            <a:ext cx="1155700" cy="396875"/>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intercept</a:t>
            </a:r>
          </a:p>
        </p:txBody>
      </p:sp>
      <p:sp>
        <p:nvSpPr>
          <p:cNvPr id="1039" name="AutoShape 65"/>
          <p:cNvSpPr>
            <a:spLocks noChangeArrowheads="1"/>
          </p:cNvSpPr>
          <p:nvPr/>
        </p:nvSpPr>
        <p:spPr bwMode="auto">
          <a:xfrm>
            <a:off x="7772400" y="5181600"/>
            <a:ext cx="990600" cy="533400"/>
          </a:xfrm>
          <a:prstGeom prst="wedgeRectCallout">
            <a:avLst>
              <a:gd name="adj1" fmla="val -72755"/>
              <a:gd name="adj2" fmla="val -169644"/>
            </a:avLst>
          </a:prstGeom>
          <a:noFill/>
          <a:ln w="9525">
            <a:solidFill>
              <a:schemeClr val="tx1"/>
            </a:solidFill>
            <a:miter lim="800000"/>
            <a:headEnd/>
            <a:tailEnd/>
          </a:ln>
        </p:spPr>
        <p:txBody>
          <a:bodyPr/>
          <a:lstStyle/>
          <a:p>
            <a:pPr algn="ctr"/>
            <a:endParaRPr lang="en-US"/>
          </a:p>
        </p:txBody>
      </p:sp>
      <p:sp>
        <p:nvSpPr>
          <p:cNvPr id="1040" name="Text Box 66"/>
          <p:cNvSpPr txBox="1">
            <a:spLocks noChangeArrowheads="1"/>
          </p:cNvSpPr>
          <p:nvPr/>
        </p:nvSpPr>
        <p:spPr bwMode="auto">
          <a:xfrm>
            <a:off x="7881938" y="5210175"/>
            <a:ext cx="733425"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slope</a:t>
            </a:r>
          </a:p>
        </p:txBody>
      </p:sp>
      <p:sp>
        <p:nvSpPr>
          <p:cNvPr id="13" name="TextBox 12"/>
          <p:cNvSpPr txBox="1"/>
          <p:nvPr/>
        </p:nvSpPr>
        <p:spPr>
          <a:xfrm>
            <a:off x="457200" y="533400"/>
            <a:ext cx="8534400" cy="400110"/>
          </a:xfrm>
          <a:prstGeom prst="rect">
            <a:avLst/>
          </a:prstGeom>
          <a:noFill/>
        </p:spPr>
        <p:txBody>
          <a:bodyPr wrap="square" rtlCol="0">
            <a:spAutoFit/>
          </a:bodyPr>
          <a:lstStyle/>
          <a:p>
            <a:r>
              <a:rPr lang="en-US" sz="2000" dirty="0"/>
              <a:t>Solve slope and intercept only using the concept.  No calculator needed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p:cNvGraphicFramePr>
            <a:graphicFrameLocks noGrp="1"/>
          </p:cNvGraphicFramePr>
          <p:nvPr/>
        </p:nvGraphicFramePr>
        <p:xfrm>
          <a:off x="838200" y="1143000"/>
          <a:ext cx="2895600" cy="2572512"/>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Y</a:t>
                      </a: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5</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61" name="Line 17"/>
          <p:cNvSpPr>
            <a:spLocks noChangeShapeType="1"/>
          </p:cNvSpPr>
          <p:nvPr/>
        </p:nvSpPr>
        <p:spPr bwMode="auto">
          <a:xfrm>
            <a:off x="3276600" y="1905000"/>
            <a:ext cx="304800" cy="228600"/>
          </a:xfrm>
          <a:prstGeom prst="line">
            <a:avLst/>
          </a:prstGeom>
          <a:noFill/>
          <a:ln w="28575">
            <a:solidFill>
              <a:schemeClr val="tx1"/>
            </a:solidFill>
            <a:round/>
            <a:headEnd/>
            <a:tailEnd/>
          </a:ln>
        </p:spPr>
        <p:txBody>
          <a:bodyPr/>
          <a:lstStyle/>
          <a:p>
            <a:endParaRPr lang="en-US"/>
          </a:p>
        </p:txBody>
      </p:sp>
      <p:sp>
        <p:nvSpPr>
          <p:cNvPr id="2062" name="Line 18"/>
          <p:cNvSpPr>
            <a:spLocks noChangeShapeType="1"/>
          </p:cNvSpPr>
          <p:nvPr/>
        </p:nvSpPr>
        <p:spPr bwMode="auto">
          <a:xfrm flipH="1">
            <a:off x="3276600" y="2133600"/>
            <a:ext cx="304800" cy="228600"/>
          </a:xfrm>
          <a:prstGeom prst="line">
            <a:avLst/>
          </a:prstGeom>
          <a:noFill/>
          <a:ln w="28575">
            <a:solidFill>
              <a:schemeClr val="tx1"/>
            </a:solidFill>
            <a:round/>
            <a:headEnd/>
            <a:tailEnd/>
          </a:ln>
        </p:spPr>
        <p:txBody>
          <a:bodyPr/>
          <a:lstStyle/>
          <a:p>
            <a:endParaRPr lang="en-US"/>
          </a:p>
        </p:txBody>
      </p:sp>
      <p:sp>
        <p:nvSpPr>
          <p:cNvPr id="2063" name="Text Box 19"/>
          <p:cNvSpPr txBox="1">
            <a:spLocks noChangeArrowheads="1"/>
          </p:cNvSpPr>
          <p:nvPr/>
        </p:nvSpPr>
        <p:spPr bwMode="auto">
          <a:xfrm>
            <a:off x="3641725" y="1870075"/>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1</a:t>
            </a:r>
            <a:endParaRPr lang="th-TH" sz="2400">
              <a:latin typeface="Times New Roman" pitchFamily="18" charset="0"/>
              <a:cs typeface="Times New Roman" pitchFamily="18" charset="0"/>
            </a:endParaRPr>
          </a:p>
        </p:txBody>
      </p:sp>
      <p:sp>
        <p:nvSpPr>
          <p:cNvPr id="2064" name="Line 20"/>
          <p:cNvSpPr>
            <a:spLocks noChangeShapeType="1"/>
          </p:cNvSpPr>
          <p:nvPr/>
        </p:nvSpPr>
        <p:spPr bwMode="auto">
          <a:xfrm>
            <a:off x="3276600" y="2438400"/>
            <a:ext cx="304800" cy="228600"/>
          </a:xfrm>
          <a:prstGeom prst="line">
            <a:avLst/>
          </a:prstGeom>
          <a:noFill/>
          <a:ln w="28575">
            <a:solidFill>
              <a:schemeClr val="tx1"/>
            </a:solidFill>
            <a:round/>
            <a:headEnd/>
            <a:tailEnd/>
          </a:ln>
        </p:spPr>
        <p:txBody>
          <a:bodyPr/>
          <a:lstStyle/>
          <a:p>
            <a:endParaRPr lang="en-US"/>
          </a:p>
        </p:txBody>
      </p:sp>
      <p:sp>
        <p:nvSpPr>
          <p:cNvPr id="2065" name="Line 21"/>
          <p:cNvSpPr>
            <a:spLocks noChangeShapeType="1"/>
          </p:cNvSpPr>
          <p:nvPr/>
        </p:nvSpPr>
        <p:spPr bwMode="auto">
          <a:xfrm flipH="1">
            <a:off x="3276600" y="2667000"/>
            <a:ext cx="304800" cy="228600"/>
          </a:xfrm>
          <a:prstGeom prst="line">
            <a:avLst/>
          </a:prstGeom>
          <a:noFill/>
          <a:ln w="28575">
            <a:solidFill>
              <a:schemeClr val="tx1"/>
            </a:solidFill>
            <a:round/>
            <a:headEnd/>
            <a:tailEnd/>
          </a:ln>
        </p:spPr>
        <p:txBody>
          <a:bodyPr/>
          <a:lstStyle/>
          <a:p>
            <a:endParaRPr lang="en-US"/>
          </a:p>
        </p:txBody>
      </p:sp>
      <p:sp>
        <p:nvSpPr>
          <p:cNvPr id="2066" name="Text Box 22"/>
          <p:cNvSpPr txBox="1">
            <a:spLocks noChangeArrowheads="1"/>
          </p:cNvSpPr>
          <p:nvPr/>
        </p:nvSpPr>
        <p:spPr bwMode="auto">
          <a:xfrm>
            <a:off x="3657600" y="24384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1</a:t>
            </a:r>
            <a:endParaRPr lang="th-TH" sz="2400">
              <a:latin typeface="Times New Roman" pitchFamily="18" charset="0"/>
              <a:cs typeface="Times New Roman" pitchFamily="18" charset="0"/>
            </a:endParaRPr>
          </a:p>
        </p:txBody>
      </p:sp>
      <p:sp>
        <p:nvSpPr>
          <p:cNvPr id="2067" name="Line 23"/>
          <p:cNvSpPr>
            <a:spLocks noChangeShapeType="1"/>
          </p:cNvSpPr>
          <p:nvPr/>
        </p:nvSpPr>
        <p:spPr bwMode="auto">
          <a:xfrm>
            <a:off x="3276600" y="2971800"/>
            <a:ext cx="304800" cy="228600"/>
          </a:xfrm>
          <a:prstGeom prst="line">
            <a:avLst/>
          </a:prstGeom>
          <a:noFill/>
          <a:ln w="28575">
            <a:solidFill>
              <a:schemeClr val="tx1"/>
            </a:solidFill>
            <a:round/>
            <a:headEnd/>
            <a:tailEnd/>
          </a:ln>
        </p:spPr>
        <p:txBody>
          <a:bodyPr/>
          <a:lstStyle/>
          <a:p>
            <a:endParaRPr lang="en-US"/>
          </a:p>
        </p:txBody>
      </p:sp>
      <p:sp>
        <p:nvSpPr>
          <p:cNvPr id="2068" name="Line 24"/>
          <p:cNvSpPr>
            <a:spLocks noChangeShapeType="1"/>
          </p:cNvSpPr>
          <p:nvPr/>
        </p:nvSpPr>
        <p:spPr bwMode="auto">
          <a:xfrm flipH="1">
            <a:off x="3200400" y="3200400"/>
            <a:ext cx="381000" cy="228600"/>
          </a:xfrm>
          <a:prstGeom prst="line">
            <a:avLst/>
          </a:prstGeom>
          <a:noFill/>
          <a:ln w="28575">
            <a:solidFill>
              <a:schemeClr val="tx1"/>
            </a:solidFill>
            <a:round/>
            <a:headEnd/>
            <a:tailEnd/>
          </a:ln>
        </p:spPr>
        <p:txBody>
          <a:bodyPr/>
          <a:lstStyle/>
          <a:p>
            <a:endParaRPr lang="en-US"/>
          </a:p>
        </p:txBody>
      </p:sp>
      <p:sp>
        <p:nvSpPr>
          <p:cNvPr id="2069" name="Text Box 25"/>
          <p:cNvSpPr txBox="1">
            <a:spLocks noChangeArrowheads="1"/>
          </p:cNvSpPr>
          <p:nvPr/>
        </p:nvSpPr>
        <p:spPr bwMode="auto">
          <a:xfrm>
            <a:off x="3657600" y="30480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1</a:t>
            </a:r>
            <a:endParaRPr lang="th-TH" sz="2400">
              <a:latin typeface="Times New Roman" pitchFamily="18" charset="0"/>
              <a:cs typeface="Times New Roman" pitchFamily="18" charset="0"/>
            </a:endParaRPr>
          </a:p>
        </p:txBody>
      </p:sp>
      <p:graphicFrame>
        <p:nvGraphicFramePr>
          <p:cNvPr id="2050" name="Object 26"/>
          <p:cNvGraphicFramePr>
            <a:graphicFrameLocks noChangeAspect="1"/>
          </p:cNvGraphicFramePr>
          <p:nvPr/>
        </p:nvGraphicFramePr>
        <p:xfrm>
          <a:off x="4572000" y="1143000"/>
          <a:ext cx="3581400" cy="2514600"/>
        </p:xfrm>
        <a:graphic>
          <a:graphicData uri="http://schemas.openxmlformats.org/presentationml/2006/ole">
            <mc:AlternateContent xmlns:mc="http://schemas.openxmlformats.org/markup-compatibility/2006">
              <mc:Choice xmlns:v="urn:schemas-microsoft-com:vml" Requires="v">
                <p:oleObj name="Chart" r:id="rId2" imgW="3067202" imgH="1981200" progId="Excel.Sheet.8">
                  <p:embed/>
                </p:oleObj>
              </mc:Choice>
              <mc:Fallback>
                <p:oleObj name="Chart" r:id="rId2" imgW="3067202" imgH="1981200" progId="Excel.Sheet.8">
                  <p:embed/>
                  <p:pic>
                    <p:nvPicPr>
                      <p:cNvPr id="205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3581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0" name="Text Box 27"/>
          <p:cNvSpPr txBox="1">
            <a:spLocks noChangeArrowheads="1"/>
          </p:cNvSpPr>
          <p:nvPr/>
        </p:nvSpPr>
        <p:spPr bwMode="auto">
          <a:xfrm>
            <a:off x="1066800" y="4114800"/>
            <a:ext cx="1385888"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Solve for </a:t>
            </a:r>
          </a:p>
        </p:txBody>
      </p:sp>
      <p:graphicFrame>
        <p:nvGraphicFramePr>
          <p:cNvPr id="2051" name="Object 28"/>
          <p:cNvGraphicFramePr>
            <a:graphicFrameLocks noChangeAspect="1"/>
          </p:cNvGraphicFramePr>
          <p:nvPr/>
        </p:nvGraphicFramePr>
        <p:xfrm>
          <a:off x="2562225" y="4127500"/>
          <a:ext cx="965200" cy="444500"/>
        </p:xfrm>
        <a:graphic>
          <a:graphicData uri="http://schemas.openxmlformats.org/presentationml/2006/ole">
            <mc:AlternateContent xmlns:mc="http://schemas.openxmlformats.org/markup-compatibility/2006">
              <mc:Choice xmlns:v="urn:schemas-microsoft-com:vml" Requires="v">
                <p:oleObj name="Equation" r:id="rId4" imgW="965200" imgH="444500" progId="">
                  <p:embed/>
                </p:oleObj>
              </mc:Choice>
              <mc:Fallback>
                <p:oleObj name="Equation" r:id="rId4" imgW="965200" imgH="444500" progId="">
                  <p:embed/>
                  <p:pic>
                    <p:nvPicPr>
                      <p:cNvPr id="2051"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4127500"/>
                        <a:ext cx="965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29"/>
          <p:cNvGraphicFramePr>
            <a:graphicFrameLocks noChangeAspect="1"/>
          </p:cNvGraphicFramePr>
          <p:nvPr/>
        </p:nvGraphicFramePr>
        <p:xfrm>
          <a:off x="1758950" y="4724400"/>
          <a:ext cx="800100" cy="444500"/>
        </p:xfrm>
        <a:graphic>
          <a:graphicData uri="http://schemas.openxmlformats.org/presentationml/2006/ole">
            <mc:AlternateContent xmlns:mc="http://schemas.openxmlformats.org/markup-compatibility/2006">
              <mc:Choice xmlns:v="urn:schemas-microsoft-com:vml" Requires="v">
                <p:oleObj name="Equation" r:id="rId6" imgW="799753" imgH="444307" progId="">
                  <p:embed/>
                </p:oleObj>
              </mc:Choice>
              <mc:Fallback>
                <p:oleObj name="Equation" r:id="rId6" imgW="799753" imgH="444307" progId="">
                  <p:embed/>
                  <p:pic>
                    <p:nvPicPr>
                      <p:cNvPr id="2052"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4724400"/>
                        <a:ext cx="8001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30"/>
          <p:cNvGraphicFramePr>
            <a:graphicFrameLocks noChangeAspect="1"/>
          </p:cNvGraphicFramePr>
          <p:nvPr/>
        </p:nvGraphicFramePr>
        <p:xfrm>
          <a:off x="3200400" y="4724400"/>
          <a:ext cx="711200" cy="431800"/>
        </p:xfrm>
        <a:graphic>
          <a:graphicData uri="http://schemas.openxmlformats.org/presentationml/2006/ole">
            <mc:AlternateContent xmlns:mc="http://schemas.openxmlformats.org/markup-compatibility/2006">
              <mc:Choice xmlns:v="urn:schemas-microsoft-com:vml" Requires="v">
                <p:oleObj name="Equation" r:id="rId8" imgW="710891" imgH="431613" progId="">
                  <p:embed/>
                </p:oleObj>
              </mc:Choice>
              <mc:Fallback>
                <p:oleObj name="Equation" r:id="rId8" imgW="710891" imgH="431613" progId="">
                  <p:embed/>
                  <p:pic>
                    <p:nvPicPr>
                      <p:cNvPr id="2053"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724400"/>
                        <a:ext cx="711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1" name="Text Box 36"/>
          <p:cNvSpPr txBox="1">
            <a:spLocks noChangeArrowheads="1"/>
          </p:cNvSpPr>
          <p:nvPr/>
        </p:nvSpPr>
        <p:spPr bwMode="auto">
          <a:xfrm>
            <a:off x="517525" y="1870075"/>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1</a:t>
            </a:r>
            <a:endParaRPr lang="th-TH" sz="2400">
              <a:latin typeface="Times New Roman" pitchFamily="18" charset="0"/>
              <a:cs typeface="Times New Roman" pitchFamily="18" charset="0"/>
            </a:endParaRPr>
          </a:p>
        </p:txBody>
      </p:sp>
      <p:sp>
        <p:nvSpPr>
          <p:cNvPr id="2072" name="Text Box 39"/>
          <p:cNvSpPr txBox="1">
            <a:spLocks noChangeArrowheads="1"/>
          </p:cNvSpPr>
          <p:nvPr/>
        </p:nvSpPr>
        <p:spPr bwMode="auto">
          <a:xfrm>
            <a:off x="533400" y="24384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1</a:t>
            </a:r>
            <a:endParaRPr lang="th-TH" sz="2400">
              <a:latin typeface="Times New Roman" pitchFamily="18" charset="0"/>
              <a:cs typeface="Times New Roman" pitchFamily="18" charset="0"/>
            </a:endParaRPr>
          </a:p>
        </p:txBody>
      </p:sp>
      <p:sp>
        <p:nvSpPr>
          <p:cNvPr id="2073" name="Text Box 42"/>
          <p:cNvSpPr txBox="1">
            <a:spLocks noChangeArrowheads="1"/>
          </p:cNvSpPr>
          <p:nvPr/>
        </p:nvSpPr>
        <p:spPr bwMode="auto">
          <a:xfrm>
            <a:off x="533400" y="3048000"/>
            <a:ext cx="336550"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1</a:t>
            </a:r>
            <a:endParaRPr lang="th-TH" sz="2400">
              <a:latin typeface="Times New Roman" pitchFamily="18" charset="0"/>
              <a:cs typeface="Times New Roman" pitchFamily="18" charset="0"/>
            </a:endParaRPr>
          </a:p>
        </p:txBody>
      </p:sp>
      <p:sp>
        <p:nvSpPr>
          <p:cNvPr id="2074" name="Line 44"/>
          <p:cNvSpPr>
            <a:spLocks noChangeShapeType="1"/>
          </p:cNvSpPr>
          <p:nvPr/>
        </p:nvSpPr>
        <p:spPr bwMode="auto">
          <a:xfrm flipV="1">
            <a:off x="914400" y="1905000"/>
            <a:ext cx="457200" cy="228600"/>
          </a:xfrm>
          <a:prstGeom prst="line">
            <a:avLst/>
          </a:prstGeom>
          <a:noFill/>
          <a:ln w="28575">
            <a:solidFill>
              <a:schemeClr val="tx1"/>
            </a:solidFill>
            <a:round/>
            <a:headEnd/>
            <a:tailEnd/>
          </a:ln>
        </p:spPr>
        <p:txBody>
          <a:bodyPr/>
          <a:lstStyle/>
          <a:p>
            <a:endParaRPr lang="en-US"/>
          </a:p>
        </p:txBody>
      </p:sp>
      <p:sp>
        <p:nvSpPr>
          <p:cNvPr id="2075" name="Line 45"/>
          <p:cNvSpPr>
            <a:spLocks noChangeShapeType="1"/>
          </p:cNvSpPr>
          <p:nvPr/>
        </p:nvSpPr>
        <p:spPr bwMode="auto">
          <a:xfrm>
            <a:off x="914400" y="2133600"/>
            <a:ext cx="457200" cy="228600"/>
          </a:xfrm>
          <a:prstGeom prst="line">
            <a:avLst/>
          </a:prstGeom>
          <a:noFill/>
          <a:ln w="28575">
            <a:solidFill>
              <a:schemeClr val="tx1"/>
            </a:solidFill>
            <a:round/>
            <a:headEnd/>
            <a:tailEnd/>
          </a:ln>
        </p:spPr>
        <p:txBody>
          <a:bodyPr/>
          <a:lstStyle/>
          <a:p>
            <a:endParaRPr lang="en-US"/>
          </a:p>
        </p:txBody>
      </p:sp>
      <p:sp>
        <p:nvSpPr>
          <p:cNvPr id="2076" name="Line 46"/>
          <p:cNvSpPr>
            <a:spLocks noChangeShapeType="1"/>
          </p:cNvSpPr>
          <p:nvPr/>
        </p:nvSpPr>
        <p:spPr bwMode="auto">
          <a:xfrm flipV="1">
            <a:off x="914400" y="2514600"/>
            <a:ext cx="457200" cy="152400"/>
          </a:xfrm>
          <a:prstGeom prst="line">
            <a:avLst/>
          </a:prstGeom>
          <a:noFill/>
          <a:ln w="28575">
            <a:solidFill>
              <a:schemeClr val="tx1"/>
            </a:solidFill>
            <a:round/>
            <a:headEnd/>
            <a:tailEnd/>
          </a:ln>
        </p:spPr>
        <p:txBody>
          <a:bodyPr/>
          <a:lstStyle/>
          <a:p>
            <a:endParaRPr lang="en-US"/>
          </a:p>
        </p:txBody>
      </p:sp>
      <p:sp>
        <p:nvSpPr>
          <p:cNvPr id="2077" name="Line 47"/>
          <p:cNvSpPr>
            <a:spLocks noChangeShapeType="1"/>
          </p:cNvSpPr>
          <p:nvPr/>
        </p:nvSpPr>
        <p:spPr bwMode="auto">
          <a:xfrm>
            <a:off x="914400" y="2667000"/>
            <a:ext cx="457200" cy="228600"/>
          </a:xfrm>
          <a:prstGeom prst="line">
            <a:avLst/>
          </a:prstGeom>
          <a:noFill/>
          <a:ln w="28575">
            <a:solidFill>
              <a:schemeClr val="tx1"/>
            </a:solidFill>
            <a:round/>
            <a:headEnd/>
            <a:tailEnd/>
          </a:ln>
        </p:spPr>
        <p:txBody>
          <a:bodyPr/>
          <a:lstStyle/>
          <a:p>
            <a:endParaRPr lang="en-US"/>
          </a:p>
        </p:txBody>
      </p:sp>
      <p:sp>
        <p:nvSpPr>
          <p:cNvPr id="2078" name="Line 48"/>
          <p:cNvSpPr>
            <a:spLocks noChangeShapeType="1"/>
          </p:cNvSpPr>
          <p:nvPr/>
        </p:nvSpPr>
        <p:spPr bwMode="auto">
          <a:xfrm flipV="1">
            <a:off x="914400" y="3048000"/>
            <a:ext cx="457200" cy="228600"/>
          </a:xfrm>
          <a:prstGeom prst="line">
            <a:avLst/>
          </a:prstGeom>
          <a:noFill/>
          <a:ln w="28575">
            <a:solidFill>
              <a:schemeClr val="tx1"/>
            </a:solidFill>
            <a:round/>
            <a:headEnd/>
            <a:tailEnd/>
          </a:ln>
        </p:spPr>
        <p:txBody>
          <a:bodyPr/>
          <a:lstStyle/>
          <a:p>
            <a:endParaRPr lang="en-US"/>
          </a:p>
        </p:txBody>
      </p:sp>
      <p:sp>
        <p:nvSpPr>
          <p:cNvPr id="2079" name="Line 49"/>
          <p:cNvSpPr>
            <a:spLocks noChangeShapeType="1"/>
          </p:cNvSpPr>
          <p:nvPr/>
        </p:nvSpPr>
        <p:spPr bwMode="auto">
          <a:xfrm>
            <a:off x="914400" y="3276600"/>
            <a:ext cx="457200" cy="152400"/>
          </a:xfrm>
          <a:prstGeom prst="line">
            <a:avLst/>
          </a:prstGeom>
          <a:noFill/>
          <a:ln w="28575">
            <a:solidFill>
              <a:schemeClr val="tx1"/>
            </a:solidFill>
            <a:round/>
            <a:headEnd/>
            <a:tailEn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Group 2"/>
          <p:cNvGraphicFramePr>
            <a:graphicFrameLocks noGrp="1"/>
          </p:cNvGraphicFramePr>
          <p:nvPr/>
        </p:nvGraphicFramePr>
        <p:xfrm>
          <a:off x="838200" y="1143000"/>
          <a:ext cx="2895600" cy="2572512"/>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Y</a:t>
                      </a: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6</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8</a:t>
                      </a:r>
                      <a:endParaRPr kumimoji="0" lang="th-TH"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074" name="Object 17"/>
          <p:cNvGraphicFramePr>
            <a:graphicFrameLocks noChangeAspect="1"/>
          </p:cNvGraphicFramePr>
          <p:nvPr/>
        </p:nvGraphicFramePr>
        <p:xfrm>
          <a:off x="4572000" y="1144588"/>
          <a:ext cx="3554413" cy="2265362"/>
        </p:xfrm>
        <a:graphic>
          <a:graphicData uri="http://schemas.openxmlformats.org/presentationml/2006/ole">
            <mc:AlternateContent xmlns:mc="http://schemas.openxmlformats.org/markup-compatibility/2006">
              <mc:Choice xmlns:v="urn:schemas-microsoft-com:vml" Requires="v">
                <p:oleObj name="แผนภูมิ" r:id="rId2" imgW="3048000" imgH="1942998" progId="Excel.Sheet.8">
                  <p:embed/>
                </p:oleObj>
              </mc:Choice>
              <mc:Fallback>
                <p:oleObj name="แผนภูมิ" r:id="rId2" imgW="3048000" imgH="1942998" progId="Excel.Sheet.8">
                  <p:embed/>
                  <p:pic>
                    <p:nvPicPr>
                      <p:cNvPr id="3074"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4588"/>
                        <a:ext cx="3554413" cy="22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4" name="Text Box 18"/>
          <p:cNvSpPr txBox="1">
            <a:spLocks noChangeArrowheads="1"/>
          </p:cNvSpPr>
          <p:nvPr/>
        </p:nvSpPr>
        <p:spPr bwMode="auto">
          <a:xfrm>
            <a:off x="1066800" y="4114800"/>
            <a:ext cx="1385888" cy="457200"/>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Solve for </a:t>
            </a:r>
          </a:p>
        </p:txBody>
      </p:sp>
      <p:graphicFrame>
        <p:nvGraphicFramePr>
          <p:cNvPr id="3075" name="Object 19"/>
          <p:cNvGraphicFramePr>
            <a:graphicFrameLocks noChangeAspect="1"/>
          </p:cNvGraphicFramePr>
          <p:nvPr/>
        </p:nvGraphicFramePr>
        <p:xfrm>
          <a:off x="2562225" y="4127500"/>
          <a:ext cx="965200" cy="444500"/>
        </p:xfrm>
        <a:graphic>
          <a:graphicData uri="http://schemas.openxmlformats.org/presentationml/2006/ole">
            <mc:AlternateContent xmlns:mc="http://schemas.openxmlformats.org/markup-compatibility/2006">
              <mc:Choice xmlns:v="urn:schemas-microsoft-com:vml" Requires="v">
                <p:oleObj name="Equation" r:id="rId4" imgW="965200" imgH="444500" progId="">
                  <p:embed/>
                </p:oleObj>
              </mc:Choice>
              <mc:Fallback>
                <p:oleObj name="Equation" r:id="rId4" imgW="965200" imgH="444500" progId="">
                  <p:embed/>
                  <p:pic>
                    <p:nvPicPr>
                      <p:cNvPr id="3075"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4127500"/>
                        <a:ext cx="965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21"/>
          <p:cNvGraphicFramePr>
            <a:graphicFrameLocks noChangeAspect="1"/>
          </p:cNvGraphicFramePr>
          <p:nvPr/>
        </p:nvGraphicFramePr>
        <p:xfrm>
          <a:off x="6191250" y="4114800"/>
          <a:ext cx="1612900" cy="444500"/>
        </p:xfrm>
        <a:graphic>
          <a:graphicData uri="http://schemas.openxmlformats.org/presentationml/2006/ole">
            <mc:AlternateContent xmlns:mc="http://schemas.openxmlformats.org/markup-compatibility/2006">
              <mc:Choice xmlns:v="urn:schemas-microsoft-com:vml" Requires="v">
                <p:oleObj name="Equation" r:id="rId6" imgW="1612900" imgH="444500" progId="">
                  <p:embed/>
                </p:oleObj>
              </mc:Choice>
              <mc:Fallback>
                <p:oleObj name="Equation" r:id="rId6" imgW="1612900" imgH="444500" progId="">
                  <p:embed/>
                  <p:pic>
                    <p:nvPicPr>
                      <p:cNvPr id="3076"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50" y="4114800"/>
                        <a:ext cx="1612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AutoShape 22"/>
          <p:cNvSpPr>
            <a:spLocks noChangeArrowheads="1"/>
          </p:cNvSpPr>
          <p:nvPr/>
        </p:nvSpPr>
        <p:spPr bwMode="auto">
          <a:xfrm>
            <a:off x="5791200" y="5105400"/>
            <a:ext cx="1143000" cy="609600"/>
          </a:xfrm>
          <a:prstGeom prst="wedgeRectCallout">
            <a:avLst>
              <a:gd name="adj1" fmla="val 39861"/>
              <a:gd name="adj2" fmla="val -147917"/>
            </a:avLst>
          </a:prstGeom>
          <a:noFill/>
          <a:ln w="9525">
            <a:solidFill>
              <a:schemeClr val="tx1"/>
            </a:solidFill>
            <a:miter lim="800000"/>
            <a:headEnd/>
            <a:tailEnd/>
          </a:ln>
        </p:spPr>
        <p:txBody>
          <a:bodyPr/>
          <a:lstStyle/>
          <a:p>
            <a:pPr algn="ctr"/>
            <a:endParaRPr lang="en-US"/>
          </a:p>
        </p:txBody>
      </p:sp>
      <p:sp>
        <p:nvSpPr>
          <p:cNvPr id="3086" name="Text Box 23"/>
          <p:cNvSpPr txBox="1">
            <a:spLocks noChangeArrowheads="1"/>
          </p:cNvSpPr>
          <p:nvPr/>
        </p:nvSpPr>
        <p:spPr bwMode="auto">
          <a:xfrm>
            <a:off x="5791200" y="5195888"/>
            <a:ext cx="1155700" cy="396875"/>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intercept</a:t>
            </a:r>
          </a:p>
        </p:txBody>
      </p:sp>
      <p:sp>
        <p:nvSpPr>
          <p:cNvPr id="3087" name="AutoShape 24"/>
          <p:cNvSpPr>
            <a:spLocks noChangeArrowheads="1"/>
          </p:cNvSpPr>
          <p:nvPr/>
        </p:nvSpPr>
        <p:spPr bwMode="auto">
          <a:xfrm>
            <a:off x="7772400" y="5181600"/>
            <a:ext cx="990600" cy="533400"/>
          </a:xfrm>
          <a:prstGeom prst="wedgeRectCallout">
            <a:avLst>
              <a:gd name="adj1" fmla="val -72755"/>
              <a:gd name="adj2" fmla="val -169644"/>
            </a:avLst>
          </a:prstGeom>
          <a:noFill/>
          <a:ln w="9525">
            <a:solidFill>
              <a:schemeClr val="tx1"/>
            </a:solidFill>
            <a:miter lim="800000"/>
            <a:headEnd/>
            <a:tailEnd/>
          </a:ln>
        </p:spPr>
        <p:txBody>
          <a:bodyPr/>
          <a:lstStyle/>
          <a:p>
            <a:pPr algn="ctr"/>
            <a:endParaRPr lang="en-US"/>
          </a:p>
        </p:txBody>
      </p:sp>
      <p:sp>
        <p:nvSpPr>
          <p:cNvPr id="3088" name="Text Box 25"/>
          <p:cNvSpPr txBox="1">
            <a:spLocks noChangeArrowheads="1"/>
          </p:cNvSpPr>
          <p:nvPr/>
        </p:nvSpPr>
        <p:spPr bwMode="auto">
          <a:xfrm>
            <a:off x="7881938" y="5210175"/>
            <a:ext cx="733425" cy="3968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slope</a:t>
            </a:r>
          </a:p>
        </p:txBody>
      </p:sp>
      <p:sp>
        <p:nvSpPr>
          <p:cNvPr id="11" name="TextBox 10"/>
          <p:cNvSpPr txBox="1"/>
          <p:nvPr/>
        </p:nvSpPr>
        <p:spPr>
          <a:xfrm>
            <a:off x="457200" y="533400"/>
            <a:ext cx="8534400" cy="400110"/>
          </a:xfrm>
          <a:prstGeom prst="rect">
            <a:avLst/>
          </a:prstGeom>
          <a:noFill/>
        </p:spPr>
        <p:txBody>
          <a:bodyPr wrap="square" rtlCol="0">
            <a:spAutoFit/>
          </a:bodyPr>
          <a:lstStyle/>
          <a:p>
            <a:r>
              <a:rPr lang="en-US" sz="2000" dirty="0"/>
              <a:t>Solve slope and intercept only using the concept.  No calculator needed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8650</TotalTime>
  <Words>1269</Words>
  <Application>Microsoft Office PowerPoint</Application>
  <PresentationFormat>On-screen Show (4:3)</PresentationFormat>
  <Paragraphs>277</Paragraphs>
  <Slides>51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51</vt:i4>
      </vt:variant>
    </vt:vector>
  </HeadingPairs>
  <TitlesOfParts>
    <vt:vector size="63" baseType="lpstr">
      <vt:lpstr>Arial</vt:lpstr>
      <vt:lpstr>Calibri</vt:lpstr>
      <vt:lpstr>Constantia</vt:lpstr>
      <vt:lpstr>Times New Roman</vt:lpstr>
      <vt:lpstr>Wingdings</vt:lpstr>
      <vt:lpstr>Wingdings 2</vt:lpstr>
      <vt:lpstr>Flow</vt:lpstr>
      <vt:lpstr>Chart</vt:lpstr>
      <vt:lpstr>Equation</vt:lpstr>
      <vt:lpstr>แผนภูมิ</vt:lpstr>
      <vt:lpstr>สมการ</vt:lpstr>
      <vt:lpstr>Bitmap Image</vt:lpstr>
      <vt:lpstr>Review of Simple Linear Regression</vt:lpstr>
      <vt:lpstr>PowerPoint Presentation</vt:lpstr>
      <vt:lpstr>Modeling Techniques</vt:lpstr>
      <vt:lpstr>Advanced modeling techniques</vt:lpstr>
      <vt:lpstr>Regression</vt:lpstr>
      <vt:lpstr>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Correlation Fig 7.1</vt:lpstr>
      <vt:lpstr>PowerPoint Presentation</vt:lpstr>
      <vt:lpstr>PowerPoint Presentation</vt:lpstr>
      <vt:lpstr>Regression</vt:lpstr>
      <vt:lpstr>PowerPoint Presentation</vt:lpstr>
      <vt:lpstr>Facts In Regression</vt:lpstr>
      <vt:lpstr>More Facts In Regression</vt:lpstr>
      <vt:lpstr>More Facts In Regression</vt:lpstr>
      <vt:lpstr>R-Squared</vt:lpstr>
      <vt:lpstr>Adjusted R-Squared</vt:lpstr>
      <vt:lpstr>R-Squared and Adjusted R-Squared</vt:lpstr>
      <vt:lpstr>PowerPoint Presentation</vt:lpstr>
      <vt:lpstr>Multicolinearity</vt:lpstr>
      <vt:lpstr>Autocorrelation</vt:lpstr>
      <vt:lpstr>Sometimes we may wish to make more than one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Questioning The Model</vt:lpstr>
      <vt:lpstr>Calculations - Formulas</vt:lpstr>
      <vt:lpstr>PowerPoint Presentation</vt:lpstr>
      <vt:lpstr>PowerPoint Presentation</vt:lpstr>
      <vt:lpstr>Confidence Interval (CI) and Prediction Interval (PI)</vt:lpstr>
      <vt:lpstr>Incorporating Categorical Data</vt:lpstr>
      <vt:lpstr>Categorical Data: Coding</vt:lpstr>
      <vt:lpstr>Categorical Data: Coding</vt:lpstr>
      <vt:lpstr>PowerPoint Presentation</vt:lpstr>
      <vt:lpstr>PowerPoint Presentation</vt:lpstr>
      <vt:lpstr>Appendix not plan to teach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Training</dc:title>
  <dc:creator>adssd</dc:creator>
  <cp:lastModifiedBy>Arthur Dryver</cp:lastModifiedBy>
  <cp:revision>338</cp:revision>
  <dcterms:created xsi:type="dcterms:W3CDTF">2013-11-16T13:35:50Z</dcterms:created>
  <dcterms:modified xsi:type="dcterms:W3CDTF">2024-02-26T07:06:55Z</dcterms:modified>
</cp:coreProperties>
</file>